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arnidha37@gmail.com" initials="" lastIdx="2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commentAuthors" Target="commentAuthors.xml"/><Relationship Id="rId19" Type="http://schemas.openxmlformats.org/officeDocument/2006/relationships/theme" Target="theme/theme1.xml"/></Relationships>
</file>

<file path=ppt/comments/comment1.xml><?xml version="1.0" encoding="utf-8"?>
<p:cmLst xmlns:p="http://schemas.openxmlformats.org/presentationml/2006/main" xmlns:r="http://schemas.openxmlformats.org/officeDocument/2006/relationships" xmlns:a="http://schemas.openxmlformats.org/drawingml/2006/main">
  <p:cm authorId="1" dt="2024-08-28T04:52:10.973" idx="2">
    <p:pos x="6000" y="0"/>
    <p:text>Dharani.A</p:text>
  </p:cm>
</p:cmLst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comments" Target="../comments/commen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51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52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53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54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55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59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 u="sng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 u="sng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 u="sng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u="sng"/>
          </a:p>
        </p:txBody>
      </p:sp>
      <p:pic>
        <p:nvPicPr>
          <p:cNvPr id="2097152" name="Google Shape;56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57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58;p1"/>
          <p:cNvSpPr txBox="1"/>
          <p:nvPr/>
        </p:nvSpPr>
        <p:spPr>
          <a:xfrm>
            <a:off x="2209518" y="3175549"/>
            <a:ext cx="8610600" cy="25297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312201</a:t>
            </a: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Prof. Dhanapalan college of science and Management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3" name="Google Shape;59;p1"/>
          <p:cNvSpPr txBox="1"/>
          <p:nvPr/>
        </p:nvSpPr>
        <p:spPr>
          <a:xfrm>
            <a:off x="1219200" y="2870749"/>
            <a:ext cx="9753600" cy="424149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159;p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72" name="Google Shape;160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76" name="Google Shape;161;p10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7" name="Google Shape;162;p10"/>
          <p:cNvSpPr txBox="1"/>
          <p:nvPr/>
        </p:nvSpPr>
        <p:spPr>
          <a:xfrm>
            <a:off x="739775" y="291147"/>
            <a:ext cx="33039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800" lang="en-US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8" name="Google Shape;163;p10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73" name="Google Shape;164;p10"/>
          <p:cNvPicPr preferRelativeResize="0">
            <a:picLocks/>
          </p:cNvPicPr>
          <p:nvPr/>
        </p:nvPicPr>
        <p:blipFill>
          <a:blip xmlns:r="http://schemas.openxmlformats.org/officeDocument/2006/relationships" r:embed="rId2">
            <a:alphaModFix/>
          </a:blip>
          <a:stretch>
            <a:fillRect/>
          </a:stretch>
        </p:blipFill>
        <p:spPr>
          <a:xfrm>
            <a:off x="1070472" y="1695462"/>
            <a:ext cx="7810500" cy="43815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166;p11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0" name="Google Shape;167;p11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1" name="Google Shape;168;p11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74" name="Google Shape;169;p1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82" name="Google Shape;170;p11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3" name="Google Shape;171;p11"/>
          <p:cNvSpPr txBox="1"/>
          <p:nvPr/>
        </p:nvSpPr>
        <p:spPr>
          <a:xfrm>
            <a:off x="1219200" y="2870751"/>
            <a:ext cx="9753600" cy="665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4" name="Google Shape;172;p11"/>
          <p:cNvSpPr txBox="1"/>
          <p:nvPr/>
        </p:nvSpPr>
        <p:spPr>
          <a:xfrm>
            <a:off x="1108707" y="2870751"/>
            <a:ext cx="9753600" cy="22626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400" lang="en-US">
                <a:latin typeface="Calibri"/>
                <a:ea typeface="Calibri"/>
                <a:cs typeface="Calibri"/>
                <a:sym typeface="Calibri"/>
              </a:rPr>
              <a:t>A performance discussion is an integral part of an organization. It helps in finding potential employees and providing them with the right opportunities and skills to excel in their careers.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5" name="Google Shape;173;p11"/>
          <p:cNvSpPr txBox="1"/>
          <p:nvPr/>
        </p:nvSpPr>
        <p:spPr>
          <a:xfrm>
            <a:off x="513480" y="447701"/>
            <a:ext cx="9753600" cy="8196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4100" lang="en-US" u="sng">
                <a:latin typeface="Calibri"/>
                <a:ea typeface="Calibri"/>
                <a:cs typeface="Calibri"/>
                <a:sym typeface="Calibri"/>
              </a:rPr>
              <a:t>Results and discussion </a:t>
            </a:r>
            <a:endParaRPr b="1" sz="41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6" name="Google Shape;174;p11"/>
          <p:cNvSpPr txBox="1"/>
          <p:nvPr/>
        </p:nvSpPr>
        <p:spPr>
          <a:xfrm>
            <a:off x="1219200" y="2447451"/>
            <a:ext cx="9753600" cy="3963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7" name="Google Shape;175;p11"/>
          <p:cNvSpPr txBox="1"/>
          <p:nvPr/>
        </p:nvSpPr>
        <p:spPr>
          <a:xfrm>
            <a:off x="1893451" y="3177181"/>
            <a:ext cx="4339500" cy="50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8" name="Google Shape;176;p11"/>
          <p:cNvSpPr txBox="1"/>
          <p:nvPr/>
        </p:nvSpPr>
        <p:spPr>
          <a:xfrm>
            <a:off x="306368" y="2392404"/>
            <a:ext cx="4339500" cy="3963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Google Shape;178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90" name="Google Shape;179;p12"/>
          <p:cNvSpPr txBox="1"/>
          <p:nvPr/>
        </p:nvSpPr>
        <p:spPr>
          <a:xfrm>
            <a:off x="1219200" y="2870751"/>
            <a:ext cx="9753600" cy="2147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>
                <a:latin typeface="Calibri"/>
                <a:ea typeface="Calibri"/>
                <a:cs typeface="Calibri"/>
                <a:sym typeface="Calibri"/>
              </a:rPr>
              <a:t>An Excel-based Employee Performance Rating Card and Dashboard is very useful and adaptable tool. It can significantly enhance your performance management process.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62;p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" name="Google Shape;63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12" name="Google Shape;64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3" name="Google Shape;65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4" name="Google Shape;66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5" name="Google Shape;67;p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6" name="Google Shape;68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7" name="Google Shape;69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8" name="Google Shape;70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9" name="Google Shape;71;p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0" name="Google Shape;72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1" name="Google Shape;73;p2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2" name="Google Shape;74;p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3" name="Google Shape;75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4" name="Google Shape;76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5" name="Google Shape;77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00" cy="1413499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 u="sng"/>
              <a:t>PROJECT TITLE</a:t>
            </a:r>
            <a:endParaRPr sz="4250" u="sng"/>
          </a:p>
        </p:txBody>
      </p:sp>
      <p:grpSp>
        <p:nvGrpSpPr>
          <p:cNvPr id="28" name="Google Shape;7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Google Shape;79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  <a:noFill/>
            <a:ln>
              <a:noFill/>
            </a:ln>
          </p:spPr>
        </p:pic>
        <p:pic>
          <p:nvPicPr>
            <p:cNvPr id="2097154" name="Google Shape;80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</p:grpSp>
      <p:sp>
        <p:nvSpPr>
          <p:cNvPr id="1048626" name="Google Shape;81;p2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</a:p>
        </p:txBody>
      </p:sp>
      <p:sp>
        <p:nvSpPr>
          <p:cNvPr id="1048627" name="Google Shape;82;p2"/>
          <p:cNvSpPr txBox="1"/>
          <p:nvPr/>
        </p:nvSpPr>
        <p:spPr>
          <a:xfrm>
            <a:off x="1217522" y="2123271"/>
            <a:ext cx="8593200" cy="1564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440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84;p3"/>
          <p:cNvSpPr/>
          <p:nvPr/>
        </p:nvSpPr>
        <p:spPr>
          <a:xfrm>
            <a:off x="-76200" y="28579"/>
            <a:ext cx="124968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" name="Google Shape;85;p3"/>
          <p:cNvGrpSpPr/>
          <p:nvPr/>
        </p:nvGrpSpPr>
        <p:grpSpPr>
          <a:xfrm>
            <a:off x="6267112" y="-187100"/>
            <a:ext cx="4743795" cy="6858466"/>
            <a:chOff x="7448612" y="0"/>
            <a:chExt cx="4743795" cy="6858466"/>
          </a:xfrm>
        </p:grpSpPr>
        <p:sp>
          <p:nvSpPr>
            <p:cNvPr id="1048629" name="Google Shape;86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0" name="Google Shape;87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1" name="Google Shape;88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2" name="Google Shape;89;p3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3" name="Google Shape;90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4" name="Google Shape;91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5" name="Google Shape;92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6" name="Google Shape;93;p3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7" name="Google Shape;94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38" name="Google Shape;95;p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39" name="Google Shape;96;p3"/>
          <p:cNvSpPr txBox="1"/>
          <p:nvPr/>
        </p:nvSpPr>
        <p:spPr>
          <a:xfrm>
            <a:off x="752475" y="6486037"/>
            <a:ext cx="1773600" cy="220806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0" name="Google Shape;97;p3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1" name="Google Shape;98;p3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5" name="Google Shape;99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  <a:noFill/>
          <a:ln>
            <a:noFill/>
          </a:ln>
        </p:spPr>
      </p:pic>
      <p:grpSp>
        <p:nvGrpSpPr>
          <p:cNvPr id="31" name="Google Shape;100;p3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2097156" name="Google Shape;101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  <p:pic>
          <p:nvPicPr>
            <p:cNvPr id="2097157" name="Google Shape;102;p3"/>
            <p:cNvPicPr preferRelativeResize="0">
              <a:picLocks/>
            </p:cNvPicPr>
            <p:nvPr/>
          </p:nvPicPr>
          <p:blipFill>
            <a:blip/>
          </p:blipFill>
          <p:spPr>
            <a:xfrm>
              <a:off x="47625" y="3819523"/>
              <a:ext cx="1733550" cy="3009898"/>
            </a:xfrm>
            <a:prstGeom prst="rect"/>
            <a:noFill/>
            <a:ln>
              <a:noFill/>
            </a:ln>
          </p:spPr>
        </p:pic>
      </p:grpSp>
      <p:sp>
        <p:nvSpPr>
          <p:cNvPr id="1048642" name="Google Shape;103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00" cy="16135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AGENDA</a:t>
            </a:r>
            <a:endParaRPr u="sng"/>
          </a:p>
        </p:txBody>
      </p:sp>
      <p:sp>
        <p:nvSpPr>
          <p:cNvPr id="1048643" name="Google Shape;104;p3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</a:p>
        </p:txBody>
      </p:sp>
      <p:sp>
        <p:nvSpPr>
          <p:cNvPr id="1048644" name="Google Shape;105;p3"/>
          <p:cNvSpPr txBox="1"/>
          <p:nvPr/>
        </p:nvSpPr>
        <p:spPr>
          <a:xfrm>
            <a:off x="2509807" y="1041533"/>
            <a:ext cx="5029200" cy="526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07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48645" name="Google Shape;108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6" name="Google Shape;109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110;p4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47" name="Google Shape;111;p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8" name="Google Shape;112;p4"/>
          <p:cNvSpPr txBox="1">
            <a:spLocks noGrp="1"/>
          </p:cNvSpPr>
          <p:nvPr>
            <p:ph type="title"/>
          </p:nvPr>
        </p:nvSpPr>
        <p:spPr>
          <a:xfrm>
            <a:off x="834075" y="575047"/>
            <a:ext cx="5637000" cy="1413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sz="4250" lang="en-US" u="sng"/>
              <a:t>PROBLEM	STATEMENT</a:t>
            </a:r>
            <a:endParaRPr sz="4250" u="sng"/>
          </a:p>
        </p:txBody>
      </p:sp>
      <p:pic>
        <p:nvPicPr>
          <p:cNvPr id="2097159" name="Google Shape;113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49" name="Google Shape;114;p4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</a:p>
        </p:txBody>
      </p:sp>
      <p:pic>
        <p:nvPicPr>
          <p:cNvPr id="2097160" name="Google Shape;115;p4"/>
          <p:cNvPicPr preferRelativeResize="0">
            <a:picLocks/>
          </p:cNvPicPr>
          <p:nvPr/>
        </p:nvPicPr>
        <p:blipFill>
          <a:blip xmlns:r="http://schemas.openxmlformats.org/officeDocument/2006/relationships" r:embed="rId3">
            <a:alphaModFix/>
          </a:blip>
          <a:stretch>
            <a:fillRect/>
          </a:stretch>
        </p:blipFill>
        <p:spPr>
          <a:xfrm>
            <a:off x="1373400" y="2019299"/>
            <a:ext cx="6220571" cy="46675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17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Google Shape;118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1" name="Google Shape;119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1" name="Google Shape;120;p5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>
              <a:noFill/>
            </a:ln>
          </p:spPr>
        </p:pic>
      </p:grpSp>
      <p:sp>
        <p:nvSpPr>
          <p:cNvPr id="1048652" name="Google Shape;121;p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3" name="Google Shape;122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1413499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 u="sng"/>
              <a:t>PROJECT	OVERVIEW</a:t>
            </a:r>
            <a:endParaRPr sz="4250" u="sng"/>
          </a:p>
        </p:txBody>
      </p:sp>
      <p:pic>
        <p:nvPicPr>
          <p:cNvPr id="2097162" name="Google Shape;123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4" name="Google Shape;124;p5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</a:p>
        </p:txBody>
      </p:sp>
      <p:sp>
        <p:nvSpPr>
          <p:cNvPr id="1048655" name="Google Shape;125;p5"/>
          <p:cNvSpPr txBox="1"/>
          <p:nvPr/>
        </p:nvSpPr>
        <p:spPr>
          <a:xfrm>
            <a:off x="990600" y="2133600"/>
            <a:ext cx="7924800" cy="90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1524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0" sz="24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63" name="Google Shape;126;p5"/>
          <p:cNvPicPr preferRelativeResize="0">
            <a:picLocks/>
          </p:cNvPicPr>
          <p:nvPr/>
        </p:nvPicPr>
        <p:blipFill>
          <a:blip xmlns:r="http://schemas.openxmlformats.org/officeDocument/2006/relationships" r:embed="rId3">
            <a:alphaModFix/>
          </a:blip>
          <a:stretch>
            <a:fillRect/>
          </a:stretch>
        </p:blipFill>
        <p:spPr>
          <a:xfrm>
            <a:off x="676275" y="2063588"/>
            <a:ext cx="7769672" cy="38481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Google Shape;128;p6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7" name="Google Shape;129;p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130;p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9" name="Google Shape;131;p6"/>
          <p:cNvSpPr txBox="1">
            <a:spLocks noGrp="1"/>
          </p:cNvSpPr>
          <p:nvPr>
            <p:ph type="title"/>
          </p:nvPr>
        </p:nvSpPr>
        <p:spPr>
          <a:xfrm>
            <a:off x="699450" y="891805"/>
            <a:ext cx="5014500" cy="1108699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 u="sng"/>
              <a:t>WHO ARE THE END USERS?</a:t>
            </a:r>
            <a:endParaRPr sz="3200" u="sng"/>
          </a:p>
        </p:txBody>
      </p:sp>
      <p:pic>
        <p:nvPicPr>
          <p:cNvPr id="2097164" name="Google Shape;132;p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60" name="Google Shape;133;p6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61" name="Google Shape;134;p6"/>
          <p:cNvSpPr txBox="1"/>
          <p:nvPr/>
        </p:nvSpPr>
        <p:spPr>
          <a:xfrm>
            <a:off x="699450" y="3176874"/>
            <a:ext cx="9753600" cy="2418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300" lang="en-US">
                <a:latin typeface="Calibri"/>
                <a:ea typeface="Calibri"/>
                <a:cs typeface="Calibri"/>
                <a:sym typeface="Calibri"/>
              </a:rPr>
              <a:t>The term end user typically is the people your products or services are designed for. They are often your customers, defined as people who purchase products from you.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5" name="Google Shape;135;p6"/>
          <p:cNvPicPr preferRelativeResize="0">
            <a:picLocks/>
          </p:cNvPicPr>
          <p:nvPr/>
        </p:nvPicPr>
        <p:blipFill>
          <a:blip xmlns:r="http://schemas.openxmlformats.org/officeDocument/2006/relationships" r:embed="rId2">
            <a:alphaModFix/>
          </a:blip>
          <a:stretch>
            <a:fillRect/>
          </a:stretch>
        </p:blipFill>
        <p:spPr>
          <a:xfrm>
            <a:off x="4870800" y="745275"/>
            <a:ext cx="3964870" cy="222419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oogle Shape;137;p7"/>
          <p:cNvPicPr preferRelativeResize="0">
            <a:picLocks/>
          </p:cNvPicPr>
          <p:nvPr/>
        </p:nvPicPr>
        <p:blipFill>
          <a:blip/>
        </p:blipFill>
        <p:spPr>
          <a:xfrm>
            <a:off x="0" y="1476375"/>
            <a:ext cx="2695574" cy="3248025"/>
          </a:xfrm>
          <a:prstGeom prst="rect"/>
          <a:noFill/>
          <a:ln>
            <a:noFill/>
          </a:ln>
        </p:spPr>
      </p:pic>
      <p:sp>
        <p:nvSpPr>
          <p:cNvPr id="1048662" name="Google Shape;138;p7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3" name="Google Shape;139;p7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4" name="Google Shape;140;p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5" name="Google Shape;14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200" cy="575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 u="sng"/>
              <a:t>OUR SOLUTION AND ITS VALUE PROPOSITION</a:t>
            </a:r>
            <a:endParaRPr u="sng"/>
          </a:p>
        </p:txBody>
      </p:sp>
      <p:pic>
        <p:nvPicPr>
          <p:cNvPr id="2097167" name="Google Shape;142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66" name="Google Shape;143;p7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</a:p>
        </p:txBody>
      </p:sp>
      <p:pic>
        <p:nvPicPr>
          <p:cNvPr id="2097168" name="Google Shape;144;p7"/>
          <p:cNvPicPr preferRelativeResize="0">
            <a:picLocks/>
          </p:cNvPicPr>
          <p:nvPr/>
        </p:nvPicPr>
        <p:blipFill>
          <a:blip xmlns:r="http://schemas.openxmlformats.org/officeDocument/2006/relationships" r:embed="rId2">
            <a:alphaModFix/>
          </a:blip>
          <a:stretch>
            <a:fillRect/>
          </a:stretch>
        </p:blipFill>
        <p:spPr>
          <a:xfrm>
            <a:off x="3428999" y="2171700"/>
            <a:ext cx="6076950" cy="30384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Google Shape;146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Dataset Description</a:t>
            </a:r>
            <a:endParaRPr u="sng"/>
          </a:p>
        </p:txBody>
      </p:sp>
      <p:pic>
        <p:nvPicPr>
          <p:cNvPr id="2097169" name="Google Shape;147;p8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461280" y="1721926"/>
            <a:ext cx="8832474" cy="3947351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49;p9"/>
          <p:cNvSpPr txBox="1"/>
          <p:nvPr/>
        </p:nvSpPr>
        <p:spPr>
          <a:xfrm>
            <a:off x="752475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9" name="Google Shape;150;p9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0" name="Google Shape;151;p9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1" name="Google Shape;152;p9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70" name="Google Shape;153;p9"/>
          <p:cNvPicPr preferRelativeResize="0">
            <a:picLocks/>
          </p:cNvPicPr>
          <p:nvPr/>
        </p:nvPicPr>
        <p:blipFill>
          <a:blip/>
        </p:blipFill>
        <p:spPr>
          <a:xfrm>
            <a:off x="66675" y="3381373"/>
            <a:ext cx="2466975" cy="3419475"/>
          </a:xfrm>
          <a:prstGeom prst="rect"/>
          <a:noFill/>
          <a:ln>
            <a:noFill/>
          </a:ln>
        </p:spPr>
      </p:pic>
      <p:sp>
        <p:nvSpPr>
          <p:cNvPr id="1048672" name="Google Shape;154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00" cy="670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 u="sng"/>
              <a:t>THE "WOW" IN OUR SOLUTION</a:t>
            </a:r>
            <a:endParaRPr sz="4250" u="sng"/>
          </a:p>
        </p:txBody>
      </p:sp>
      <p:sp>
        <p:nvSpPr>
          <p:cNvPr id="1048673" name="Google Shape;155;p9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4" name="Google Shape;156;p9"/>
          <p:cNvSpPr txBox="1"/>
          <p:nvPr/>
        </p:nvSpPr>
        <p:spPr>
          <a:xfrm>
            <a:off x="3114874" y="1695458"/>
            <a:ext cx="3000000" cy="4186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Personalization.</a:t>
            </a:r>
            <a:endParaRPr sz="2000"/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Offer Seamless Experiences.</a:t>
            </a:r>
            <a:endParaRPr sz="2000"/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All hands on deck - Provide Great Customer Support.</a:t>
            </a:r>
            <a:endParaRPr sz="2000"/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Use Augmented Reality.</a:t>
            </a:r>
            <a:endParaRPr sz="2000"/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Use Gamification.</a:t>
            </a:r>
            <a:endParaRPr sz="2000"/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Use Social Media.</a:t>
            </a:r>
            <a:endParaRPr sz="2000"/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Support Sustainability.</a:t>
            </a:r>
            <a:endParaRPr sz="2000"/>
          </a:p>
          <a:p>
            <a:pPr algn="l"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sz="2000" lang="en-US"/>
              <a:t>Human Connection.</a:t>
            </a:r>
            <a:endParaRPr sz="2000"/>
          </a:p>
        </p:txBody>
      </p:sp>
      <p:pic>
        <p:nvPicPr>
          <p:cNvPr id="2097171" name="Google Shape;157;p9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6114875" y="2247900"/>
            <a:ext cx="3419475" cy="34194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  </dc:title>
  <dc:creator>moto g54 5G</dc:creator>
  <cp:lastModifiedBy>VIGNESH .A</cp:lastModifiedBy>
  <dcterms:created xsi:type="dcterms:W3CDTF">2024-10-28T06:02:59Z</dcterms:created>
  <dcterms:modified xsi:type="dcterms:W3CDTF">2024-10-28T06:02:59Z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49bd2bae46164e40a671cdaa28a5724c</vt:lpwstr>
  </property>
</Properties>
</file>