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152607.64</c:v>
                </c:pt>
                <c:pt idx="3">
                  <c:v>172792.41</c:v>
                </c:pt>
                <c:pt idx="5">
                  <c:v>166193.16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0.0</c:v>
                </c:pt>
                <c:pt idx="2">
                  <c:v>297073.79</c:v>
                </c:pt>
                <c:pt idx="3">
                  <c:v>472599.39</c:v>
                </c:pt>
                <c:pt idx="4">
                  <c:v>299955.46</c:v>
                </c:pt>
                <c:pt idx="5">
                  <c:v>198670.33</c:v>
                </c:pt>
                <c:pt idx="6">
                  <c:v>250488.98</c:v>
                </c:pt>
                <c:pt idx="7">
                  <c:v>238929.52</c:v>
                </c:pt>
                <c:pt idx="8">
                  <c:v>221707.5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0.0</c:v>
                </c:pt>
                <c:pt idx="2">
                  <c:v>143647.12</c:v>
                </c:pt>
                <c:pt idx="6">
                  <c:v>32496.88</c:v>
                </c:pt>
                <c:pt idx="7">
                  <c:v>70755.5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0.0</c:v>
                </c:pt>
                <c:pt idx="2">
                  <c:v>593328.55</c:v>
                </c:pt>
                <c:pt idx="3">
                  <c:v>645391.8</c:v>
                </c:pt>
                <c:pt idx="4">
                  <c:v>299955.46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309685.02</c:v>
                </c:pt>
                <c:pt idx="8">
                  <c:v>272872.87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0.0</c:v>
                </c:pt>
                <c:pt idx="2">
                  <c:v>565951.99</c:v>
                </c:pt>
                <c:pt idx="3">
                  <c:v>697951.0</c:v>
                </c:pt>
                <c:pt idx="4">
                  <c:v>278704.46</c:v>
                </c:pt>
                <c:pt idx="5">
                  <c:v>136867.05</c:v>
                </c:pt>
                <c:pt idx="6">
                  <c:v>488667.19</c:v>
                </c:pt>
                <c:pt idx="7">
                  <c:v>310352.59</c:v>
                </c:pt>
                <c:pt idx="8">
                  <c:v>327257.86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0.0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0.0</c:v>
                </c:pt>
                <c:pt idx="2">
                  <c:v>675617.63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0.0</c:v>
                </c:pt>
                <c:pt idx="2">
                  <c:v>1268946.18</c:v>
                </c:pt>
                <c:pt idx="3">
                  <c:v>1599611.9</c:v>
                </c:pt>
                <c:pt idx="4">
                  <c:v>1000392.22</c:v>
                </c:pt>
                <c:pt idx="5">
                  <c:v>734324.39</c:v>
                </c:pt>
                <c:pt idx="6">
                  <c:v>1017767.51</c:v>
                </c:pt>
                <c:pt idx="7">
                  <c:v>651854.18</c:v>
                </c:pt>
                <c:pt idx="8">
                  <c:v>600130.73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IN" err="1"/>
              <a:t>Prashant</a:t>
            </a:r>
            <a:r>
              <a:rPr dirty="0" sz="2400" lang="en-US" err="1"/>
              <a:t>h</a:t>
            </a:r>
            <a:r>
              <a:rPr dirty="0" sz="2400" lang="en-IN" err="1"/>
              <a:t>.B</a:t>
            </a:r>
            <a:endParaRPr dirty="0" sz="2400" lang="en-US"/>
          </a:p>
          <a:p>
            <a:r>
              <a:rPr dirty="0" sz="2400" lang="en-US"/>
              <a:t>REGISTER NO: 3122017</a:t>
            </a:r>
            <a:r>
              <a:rPr dirty="0" sz="2400" lang="en-IN"/>
              <a:t>56</a:t>
            </a:r>
            <a:r>
              <a:rPr dirty="0" sz="2400" lang="en-US"/>
              <a:t>,</a:t>
            </a:r>
            <a:r>
              <a:rPr b="0" dirty="0" sz="2400" i="0" lang="en-US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sz="2400" lang="en-IN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dirty="0" sz="2400" lang="en-IN">
                <a:solidFill>
                  <a:srgbClr val="222222"/>
                </a:solidFill>
                <a:latin typeface="Arial" panose="020B0604020202020204" pitchFamily="34" charset="0"/>
              </a:rPr>
              <a:t>6</a:t>
            </a:r>
            <a:endParaRPr dirty="0" sz="2400" lang="en-US"/>
          </a:p>
          <a:p>
            <a:r>
              <a:rPr dirty="0" sz="2400" lang="en-US"/>
              <a:t>DEPARTMENT: BCOM-COMMERCE</a:t>
            </a:r>
          </a:p>
          <a:p>
            <a:r>
              <a:rPr dirty="0" sz="2400" lang="en-US"/>
              <a:t>COLLEGE: SINDHI COLLEGE OF ARTS &amp;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39775" y="1447800"/>
            <a:ext cx="7032625" cy="452431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Trebuchet MS" panose="020B0603020202020204" pitchFamily="34" charset="0"/>
              </a:rPr>
              <a:t>The Dataset contains Employee Salary Analysis 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Employee Name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Place Of Employment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Sum Of Salary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Type Of Employment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Fixed Term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Permanent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Temporary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Gender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>
                <a:latin typeface="Trebuchet MS" panose="020B0603020202020204" pitchFamily="34" charset="0"/>
              </a:rPr>
              <a:t>Male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>
                <a:latin typeface="Trebuchet MS" panose="020B0603020202020204" pitchFamily="34" charset="0"/>
              </a:rPr>
              <a:t>Female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Total</a:t>
            </a:r>
          </a:p>
          <a:p>
            <a:pPr indent="-285750" lvl="1" marL="742950">
              <a:buFont typeface="Wingdings" panose="05000000000000000000" pitchFamily="2" charset="2"/>
              <a:buChar char="§"/>
            </a:pPr>
            <a:r>
              <a:rPr dirty="0" lang="en-US">
                <a:latin typeface="Trebuchet MS" panose="020B0603020202020204" pitchFamily="34" charset="0"/>
              </a:rPr>
              <a:t>Male Total</a:t>
            </a:r>
          </a:p>
          <a:p>
            <a:pPr indent="-285750" lvl="1" marL="742950">
              <a:buFont typeface="Wingdings" panose="05000000000000000000" pitchFamily="2" charset="2"/>
              <a:buChar char="§"/>
            </a:pPr>
            <a:r>
              <a:rPr dirty="0" lang="en-US">
                <a:latin typeface="Trebuchet MS" panose="020B0603020202020204" pitchFamily="34" charset="0"/>
              </a:rPr>
              <a:t>Female Total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latin typeface="Trebuchet MS" panose="020B0603020202020204" pitchFamily="34" charset="0"/>
              </a:rPr>
              <a:t>Grand Total         </a:t>
            </a:r>
          </a:p>
          <a:p>
            <a:pPr indent="-342900" marL="342900">
              <a:buFont typeface="+mj-lt"/>
              <a:buAutoNum type="arabicPeriod"/>
            </a:pPr>
            <a:endParaRPr dirty="0" lang="en-US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5"/>
          <p:cNvGraphicFramePr>
            <a:graphicFrameLocks/>
          </p:cNvGraphicFramePr>
          <p:nvPr/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676400"/>
            <a:ext cx="7169468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51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261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1"/>
          <p:cNvSpPr txBox="1"/>
          <p:nvPr/>
        </p:nvSpPr>
        <p:spPr>
          <a:xfrm>
            <a:off x="838200" y="2133600"/>
            <a:ext cx="6400800" cy="2186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 To Increase The Pay Of Suitable Candidate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606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dirty="0" sz="2800" lang="en-US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dirty="0" sz="2800" lang="en-IN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838200" y="1905000"/>
            <a:ext cx="5706746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HR Mangers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Finance 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Senior Management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Departments Heads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Employees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Compensation Analyst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US">
                <a:latin typeface="Trebuchet MS" panose="020B0603020202020204" pitchFamily="34" charset="0"/>
              </a:rPr>
              <a:t>Grievance &amp; Redressal Offi</a:t>
            </a:r>
            <a:r>
              <a:rPr dirty="0" sz="2800" lang="en-US"/>
              <a:t>cer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76600" y="1760547"/>
            <a:ext cx="4876800" cy="387798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u="sng">
                <a:latin typeface="Trebuchet MS" panose="020B0603020202020204" pitchFamily="34" charset="0"/>
              </a:rPr>
              <a:t>Solution</a:t>
            </a:r>
          </a:p>
          <a:p>
            <a:r>
              <a:rPr dirty="0" lang="en-US">
                <a:latin typeface="Trebuchet MS" panose="020B0603020202020204" pitchFamily="34" charset="0"/>
              </a:rPr>
              <a:t>Employee Salary Analysis</a:t>
            </a:r>
          </a:p>
          <a:p>
            <a:endParaRPr dirty="0" lang="en-US">
              <a:latin typeface="Trebuchet MS" panose="020B0603020202020204" pitchFamily="34" charset="0"/>
            </a:endParaRPr>
          </a:p>
          <a:p>
            <a:r>
              <a:rPr b="1" dirty="0" sz="2800" lang="en-US" u="sng">
                <a:latin typeface="Trebuchet MS" panose="020B0603020202020204" pitchFamily="34" charset="0"/>
              </a:rPr>
              <a:t>For 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Cost Optimization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Talent Retention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Data-Driven Solution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Compliance and Equity</a:t>
            </a:r>
          </a:p>
          <a:p>
            <a:r>
              <a:rPr b="1" dirty="0" sz="2800" lang="en-US" u="sng">
                <a:latin typeface="Trebuchet MS" panose="020B0603020202020204" pitchFamily="34" charset="0"/>
              </a:rPr>
              <a:t>For 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Fair Compensation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Career Growth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990600" y="1459557"/>
            <a:ext cx="7093268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DATASET NAME : 	Employee Salary Data</a:t>
            </a:r>
            <a:br>
              <a:rPr dirty="0" lang="en-US"/>
            </a:br>
            <a:r>
              <a:rPr dirty="0" lang="en-US"/>
              <a:t>            </a:t>
            </a:r>
            <a:br>
              <a:rPr dirty="0" lang="en-US"/>
            </a:br>
            <a:r>
              <a:rPr dirty="0" lang="en-US"/>
              <a:t> DESCRIPTION: This dataset contains employee salary  data including:</a:t>
            </a:r>
            <a:br>
              <a:rPr dirty="0" lang="en-US"/>
            </a:br>
            <a:r>
              <a:rPr dirty="0" lang="en-US"/>
              <a:t>                        1.Employee Information: Employee ID, Name, Job Title , Department, </a:t>
            </a:r>
            <a:r>
              <a:rPr dirty="0" lang="en-US" err="1"/>
              <a:t>Location,Gender</a:t>
            </a:r>
            <a:br>
              <a:rPr dirty="0" lang="en-US"/>
            </a:br>
            <a:endParaRPr dirty="0" lang="en-US"/>
          </a:p>
          <a:p>
            <a:r>
              <a:rPr dirty="0" lang="en-US"/>
              <a:t>               2 . Goal Setting: Individual Goals, Teams Goals , Company Goals.</a:t>
            </a:r>
            <a:br>
              <a:rPr dirty="0" lang="en-US"/>
            </a:br>
            <a:r>
              <a:rPr dirty="0" lang="en-US"/>
              <a:t>                           4.Feedback and Coaching : Manager Feedback , peer Feedback, Self- Assessment.</a:t>
            </a:r>
            <a:br>
              <a:rPr dirty="0" lang="en-US"/>
            </a:br>
            <a:r>
              <a:rPr dirty="0" lang="en-US"/>
              <a:t>                         5.Development Planning: Training Needs, Career Development Plans Succession Planning.</a:t>
            </a:r>
            <a:br>
              <a:rPr dirty="0" lang="en-US"/>
            </a:br>
            <a:r>
              <a:rPr dirty="0" lang="en-US"/>
              <a:t>                         6. Performance Evaluations; Regular Performance Reviews, 360-Degree.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2133600" y="2182505"/>
            <a:ext cx="6553200" cy="286232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The “wow” Factor In Our Solution It is Helpful For Ascertain Budget For Finance Of The Company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It Helps in Analysis The Work Force Of The Company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To Classify The Gender Of The Employees</a:t>
            </a:r>
          </a:p>
          <a:p>
            <a:endParaRPr dirty="0" lang="en-US"/>
          </a:p>
          <a:p>
            <a:r>
              <a:rPr dirty="0"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Lokeshwaran s</cp:lastModifiedBy>
  <dcterms:created xsi:type="dcterms:W3CDTF">2024-03-29T04:07:22Z</dcterms:created>
  <dcterms:modified xsi:type="dcterms:W3CDTF">2024-09-11T03:57:01Z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e30251c930ad4f6f9c280059f7edaa6b</vt:lpwstr>
  </property>
</Properties>
</file>