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d634f11051ca9f/Documents/employee_data%20(1)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 (1).xlsx]Sheet1!PivotTable1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Sheet1!$B$5:$B$16</c:f>
              <c:numCache>
                <c:formatCode>General</c:formatCode>
                <c:ptCount val="11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2-4E3E-85AF-0B11D2BE6BC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Sheet1!$C$5:$C$16</c:f>
              <c:numCache>
                <c:formatCode>General</c:formatCode>
                <c:ptCount val="11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82-4E3E-85AF-0B11D2BE6BC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Sheet1!$D$5:$D$16</c:f>
              <c:numCache>
                <c:formatCode>General</c:formatCode>
                <c:ptCount val="11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82-4E3E-85AF-0B11D2BE6BC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Sheet1!$E$5:$E$16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82-4E3E-85AF-0B11D2BE6BC9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Sheet1!$F$5:$F$16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7-CC82-4E3E-85AF-0B11D2BE6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606656"/>
        <c:axId val="1912605696"/>
      </c:barChart>
      <c:catAx>
        <c:axId val="191260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05696"/>
        <c:crosses val="autoZero"/>
        <c:auto val="1"/>
        <c:lblAlgn val="ctr"/>
        <c:lblOffset val="100"/>
        <c:noMultiLvlLbl val="0"/>
      </c:catAx>
      <c:valAx>
        <c:axId val="19126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60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 DEEPALI POLAI S</a:t>
            </a:r>
          </a:p>
          <a:p>
            <a:r>
              <a:rPr lang="en-US" sz="2400" dirty="0"/>
              <a:t>REGISTER NO       :   312201815</a:t>
            </a:r>
          </a:p>
          <a:p>
            <a:r>
              <a:rPr lang="en-US" sz="2400" dirty="0"/>
              <a:t>DEPARTMENT      :   COMMERCE   </a:t>
            </a:r>
          </a:p>
          <a:p>
            <a:r>
              <a:rPr lang="en-US" sz="2400" dirty="0"/>
              <a:t>                                   III B.COM (GENERAL)</a:t>
            </a:r>
          </a:p>
          <a:p>
            <a:r>
              <a:rPr lang="en-US" sz="2400" dirty="0"/>
              <a:t>COLLEGE               :   SINDHI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3FCCA-0A22-BC8E-72D4-1C18AB6ABF70}"/>
              </a:ext>
            </a:extLst>
          </p:cNvPr>
          <p:cNvSpPr txBox="1"/>
          <p:nvPr/>
        </p:nvSpPr>
        <p:spPr>
          <a:xfrm>
            <a:off x="686182" y="1049337"/>
            <a:ext cx="11872567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DATA COLLECTIONM IN EDUNET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 SET THERE ARE 26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CONSIDER ONLY 9 CELLS FOR TO CREATE AN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ANAYSISUSING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FIRST NAME, BUSINESS UNIT, EMP ID, EMPLOYEE TYPE,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EMP_STATUS,EMP_CLASSIFICATION TYPE, GENDER,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SCORE, CURRENT EMPLOYEE RATING,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0BF20-1A15-5895-E3FE-97BA7A250093}"/>
              </a:ext>
            </a:extLst>
          </p:cNvPr>
          <p:cNvSpPr txBox="1"/>
          <p:nvPr/>
        </p:nvSpPr>
        <p:spPr>
          <a:xfrm>
            <a:off x="762000" y="533400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13D42-FA4F-93D9-D27E-3921B5176D9C}"/>
              </a:ext>
            </a:extLst>
          </p:cNvPr>
          <p:cNvSpPr txBox="1"/>
          <p:nvPr/>
        </p:nvSpPr>
        <p:spPr>
          <a:xfrm>
            <a:off x="946731" y="685800"/>
            <a:ext cx="773147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FORMULA FOR PERFORMANCE LEVEL</a:t>
            </a:r>
          </a:p>
          <a:p>
            <a:r>
              <a:rPr lang="en-IN" sz="2400" dirty="0"/>
              <a:t>=IFS(Z8&gt;=5,”VERY HIGH”, Z8&gt;=4,”HIGH”</a:t>
            </a:r>
          </a:p>
          <a:p>
            <a:r>
              <a:rPr lang="en-IN" sz="2400" dirty="0"/>
              <a:t>,Z8&gt;=3,”MED”,TRUE,”LOW”)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</a:t>
            </a:r>
          </a:p>
          <a:p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SUMMARAISE THE EMPLOYEE</a:t>
            </a:r>
          </a:p>
          <a:p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36263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275201A-9E32-73E2-2E4E-3D5386FFC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3252941"/>
              </p:ext>
            </p:extLst>
          </p:nvPr>
        </p:nvGraphicFramePr>
        <p:xfrm>
          <a:off x="1666875" y="1219199"/>
          <a:ext cx="7686675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7BE1-8BDF-E51B-F9F9-7553C5746508}"/>
              </a:ext>
            </a:extLst>
          </p:cNvPr>
          <p:cNvSpPr txBox="1"/>
          <p:nvPr/>
        </p:nvSpPr>
        <p:spPr>
          <a:xfrm>
            <a:off x="990600" y="1371600"/>
            <a:ext cx="93698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project has provided valuable insights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strengths and areas for improvement across our organization.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Excel's data analysis and visualization capabilities.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top performer.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Pinpointed the developmental opportunities.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trends and patterns.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performance benchmark.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data driven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93283-C341-E753-39E6-7738C106C60F}"/>
              </a:ext>
            </a:extLst>
          </p:cNvPr>
          <p:cNvSpPr txBox="1"/>
          <p:nvPr/>
        </p:nvSpPr>
        <p:spPr>
          <a:xfrm>
            <a:off x="1143000" y="1905000"/>
            <a:ext cx="9032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PEFORMANCE OF THE EMPLOYEE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FOCUS ON THE GROWTH OF THE ORGANISATION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PERFORMANCE OF THE EMPLOYEE.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PERFOMANCE OF THE EMPLOYEE BY CONSIDERING VARIOUS FACTORS LIKE GENDER, BUSINESS UNIT , PERFORMANCES SCORE, RATINGS, THEIR ACHEIVEMENTS.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 ORDER TO IDENTIFY THE TRENDS AND PATTERNS OF DIFFERENT CATEGORIES OF EMPLOYEE LIKE “HIGH”, “MEDIUM”, “LOW”.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4187-5D2B-EB91-858F-ACB00324A034}"/>
              </a:ext>
            </a:extLst>
          </p:cNvPr>
          <p:cNvSpPr txBox="1"/>
          <p:nvPr/>
        </p:nvSpPr>
        <p:spPr>
          <a:xfrm>
            <a:off x="2667000" y="2228671"/>
            <a:ext cx="27362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ORGANISATION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IT COMPANY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/>
              <a:t>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346BA-9471-7871-A258-F71392F4B03B}"/>
              </a:ext>
            </a:extLst>
          </p:cNvPr>
          <p:cNvSpPr txBox="1"/>
          <p:nvPr/>
        </p:nvSpPr>
        <p:spPr>
          <a:xfrm>
            <a:off x="3627344" y="2118937"/>
            <a:ext cx="77540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FORMULA : </a:t>
            </a:r>
          </a:p>
          <a:p>
            <a:r>
              <a:rPr lang="en-IN" sz="2400" dirty="0"/>
              <a:t>PERFOMANCE RATE:  =IFS(Z8&gt;=5,”VERY HIGH”, Z8&gt;=4,”HIGH”</a:t>
            </a:r>
          </a:p>
          <a:p>
            <a:r>
              <a:rPr lang="en-IN" sz="2400" dirty="0"/>
              <a:t>,Z8&gt;=3,”MED”,TRUE,”LOW”).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PIVOTMTABLE : SUMMARY.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GRAPH: DATA VISUALISATION.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BDB15-2886-5E6B-A753-E467B5D34E02}"/>
              </a:ext>
            </a:extLst>
          </p:cNvPr>
          <p:cNvSpPr txBox="1"/>
          <p:nvPr/>
        </p:nvSpPr>
        <p:spPr>
          <a:xfrm>
            <a:off x="914400" y="1676400"/>
            <a:ext cx="73890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SET DOWNLOAD IN :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E5F75-EAB6-80A6-AD02-E72D0F1DE454}"/>
              </a:ext>
            </a:extLst>
          </p:cNvPr>
          <p:cNvSpPr txBox="1"/>
          <p:nvPr/>
        </p:nvSpPr>
        <p:spPr>
          <a:xfrm>
            <a:off x="2362200" y="2019300"/>
            <a:ext cx="587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 Z8&gt;=4,”HIGH”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,Z8&gt;=3,”MED”,TRUE,”LOW”).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451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Dhanalakshmi D</cp:lastModifiedBy>
  <cp:revision>19</cp:revision>
  <dcterms:created xsi:type="dcterms:W3CDTF">2024-03-29T15:07:22Z</dcterms:created>
  <dcterms:modified xsi:type="dcterms:W3CDTF">2024-09-08T12:22:55Z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