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harts/chart1.xml" ContentType="application/vnd.openxmlformats-officedocument.drawingml.chart+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91" r:id="rId3"/>
    <p:sldId id="292" r:id="rId4"/>
    <p:sldId id="293" r:id="rId5"/>
    <p:sldId id="294" r:id="rId6"/>
    <p:sldId id="295" r:id="rId7"/>
    <p:sldId id="296" r:id="rId8"/>
    <p:sldId id="297" r:id="rId9"/>
    <p:sldId id="298" r:id="rId10"/>
    <p:sldId id="299" r:id="rId11"/>
    <p:sldId id="300" r:id="rId12"/>
    <p:sldId id="302" r:id="rId13"/>
    <p:sldId id="303" r:id="rId14"/>
    <p:sldId id="304" r:id="rId15"/>
    <p:sldId id="305" r:id="rId16"/>
    <p:sldId id="306"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576"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Documents\employee_data_with_pivot_chart%20THANGARAJ.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c:style val="18"/>
  <c:pivotSource>
    <c:name>[employee_data_with_pivot_chart THANGARAJ.xlsx]Sheet1!PivotTable1</c:name>
    <c:fmtId val="7"/>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pivotFmt>
      <c:pivotFmt>
        <c:idx val="6"/>
      </c:pivotFmt>
      <c:pivotFmt>
        <c:idx val="7"/>
      </c:pivotFmt>
      <c:pivotFmt>
        <c:idx val="8"/>
      </c:pivotFmt>
      <c:pivotFmt>
        <c:idx val="9"/>
      </c:pivotFmt>
      <c:pivotFmt>
        <c:idx val="10"/>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s>
    <c:plotArea>
      <c:layout>
        <c:manualLayout>
          <c:layoutTarget val="inner"/>
          <c:xMode val="edge"/>
          <c:yMode val="edge"/>
          <c:x val="0.060879835672714815"/>
          <c:y val="0.03262861587627767"/>
          <c:w val="0.7877089190309249"/>
          <c:h val="0.9101480540147261"/>
        </c:manualLayout>
      </c:layout>
      <c:barChart>
        <c:barDir val="col"/>
        <c:grouping val="clustered"/>
        <c:ser>
          <c:idx val="0"/>
          <c:order val="0"/>
          <c:tx>
            <c:strRef>
              <c:f>Sheet1!$B$3:$B$4</c:f>
              <c:strCache>
                <c:ptCount val="1"/>
                <c:pt idx="0">
                  <c:v>VERY POOR</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11.0</c:v>
                </c:pt>
                <c:pt idx="1">
                  <c:v>14.0</c:v>
                </c:pt>
                <c:pt idx="2">
                  <c:v>12.0</c:v>
                </c:pt>
                <c:pt idx="3">
                  <c:v>14.0</c:v>
                </c:pt>
                <c:pt idx="4">
                  <c:v>13.0</c:v>
                </c:pt>
                <c:pt idx="5">
                  <c:v>12.0</c:v>
                </c:pt>
                <c:pt idx="6">
                  <c:v>12.0</c:v>
                </c:pt>
                <c:pt idx="7">
                  <c:v>18.0</c:v>
                </c:pt>
                <c:pt idx="8">
                  <c:v>14.0</c:v>
                </c:pt>
                <c:pt idx="9">
                  <c:v>12.0</c:v>
                </c:pt>
              </c:numCache>
            </c:numRef>
          </c:val>
        </c:ser>
        <c:ser>
          <c:idx val="1"/>
          <c:order val="1"/>
          <c:tx>
            <c:strRef>
              <c:f>Sheet1!$C$3:$C$4</c:f>
              <c:strCache>
                <c:ptCount val="1"/>
                <c:pt idx="0">
                  <c:v>POOR</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23.0</c:v>
                </c:pt>
                <c:pt idx="1">
                  <c:v>33.0</c:v>
                </c:pt>
                <c:pt idx="2">
                  <c:v>29.0</c:v>
                </c:pt>
                <c:pt idx="3">
                  <c:v>25.0</c:v>
                </c:pt>
                <c:pt idx="4">
                  <c:v>28.0</c:v>
                </c:pt>
                <c:pt idx="5">
                  <c:v>21.0</c:v>
                </c:pt>
                <c:pt idx="6">
                  <c:v>29.0</c:v>
                </c:pt>
                <c:pt idx="7">
                  <c:v>25.0</c:v>
                </c:pt>
                <c:pt idx="8">
                  <c:v>31.0</c:v>
                </c:pt>
                <c:pt idx="9">
                  <c:v>22.0</c:v>
                </c:pt>
              </c:numCache>
            </c:numRef>
          </c:val>
        </c:ser>
        <c:ser>
          <c:idx val="2"/>
          <c:order val="2"/>
          <c:tx>
            <c:strRef>
              <c:f>Sheet1!$D$3:$D$4</c:f>
              <c:strCache>
                <c:ptCount val="1"/>
                <c:pt idx="0">
                  <c:v>MEDIUM</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4"/>
          <c:order val="4"/>
          <c:tx>
            <c:strRef>
              <c:f>Sheet1!$F$3:$F$4</c:f>
              <c:strCache>
                <c:ptCount val="1"/>
                <c:pt idx="0">
                  <c:v>VERY 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axId val="97609216"/>
        <c:axId val="97610752"/>
      </c:barChart>
      <c:catAx>
        <c:axId val="97609216"/>
        <c:scaling>
          <c:orientation val="minMax"/>
        </c:scaling>
        <c:axPos val="b"/>
        <c:numFmt formatCode="General" sourceLinked="0"/>
        <c:tickLblPos val="nextTo"/>
        <c:crossAx val="97610752"/>
        <c:crosses val="autoZero"/>
        <c:auto val="1"/>
        <c:lblAlgn val="ctr"/>
        <c:lblOffset val="100"/>
      </c:catAx>
      <c:valAx>
        <c:axId val="97610752"/>
        <c:scaling>
          <c:orientation val="minMax"/>
        </c:scaling>
        <c:axPos val="l"/>
        <c:majorGridlines/>
        <c:numFmt formatCode="General" sourceLinked="1"/>
        <c:tickLblPos val="nextTo"/>
        <c:crossAx val="97609216"/>
        <c:crosses val="autoZero"/>
        <c:crossBetween val="between"/>
      </c:valAx>
    </c:plotArea>
    <c:legend>
      <c:legendPos val="r"/>
      <c:layout/>
    </c:legend>
    <c:plotVisOnly val="1"/>
    <c:dispBlanksAs val="gap"/>
  </c:chart>
  <c:externalData r:id="rId1"/>
</c:chartSpac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 Id="rId13" Type="http://schemas.openxmlformats.org/officeDocument/2006/relationships/image" Target="../media/image20.jpeg"/><Relationship Id="rId14" Type="http://schemas.openxmlformats.org/officeDocument/2006/relationships/image" Target="../media/image21.jpeg"/><Relationship Id="rId15" Type="http://schemas.openxmlformats.org/officeDocument/2006/relationships/image" Target="../media/image22.jpeg"/><Relationship Id="rId16" Type="http://schemas.openxmlformats.org/officeDocument/2006/relationships/image" Target="../media/image23.jpeg"/><Relationship Id="rId17" Type="http://schemas.openxmlformats.org/officeDocument/2006/relationships/image" Target="../media/image24.jpeg"/><Relationship Id="rId18" Type="http://schemas.openxmlformats.org/officeDocument/2006/relationships/image" Target="../media/image25.jpeg"/><Relationship Id="rId19" Type="http://schemas.openxmlformats.org/officeDocument/2006/relationships/image" Target="../media/image26.jpeg"/><Relationship Id="rId20" Type="http://schemas.openxmlformats.org/officeDocument/2006/relationships/image" Target="../media/image27.jpeg"/><Relationship Id="rId21" Type="http://schemas.openxmlformats.org/officeDocument/2006/relationships/image" Target="../media/image28.jpeg"/><Relationship Id="rId22" Type="http://schemas.openxmlformats.org/officeDocument/2006/relationships/image" Target="../media/image29.jpeg"/><Relationship Id="rId23" Type="http://schemas.openxmlformats.org/officeDocument/2006/relationships/image" Target="../media/image30.jpeg"/><Relationship Id="rId24" Type="http://schemas.openxmlformats.org/officeDocument/2006/relationships/image" Target="../media/image31.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 Id="rId13" Type="http://schemas.openxmlformats.org/officeDocument/2006/relationships/image" Target="../media/image20.jpeg"/><Relationship Id="rId14" Type="http://schemas.openxmlformats.org/officeDocument/2006/relationships/image" Target="../media/image21.jpeg"/><Relationship Id="rId15" Type="http://schemas.openxmlformats.org/officeDocument/2006/relationships/image" Target="../media/image22.jpeg"/><Relationship Id="rId16" Type="http://schemas.openxmlformats.org/officeDocument/2006/relationships/image" Target="../media/image23.jpeg"/><Relationship Id="rId17" Type="http://schemas.openxmlformats.org/officeDocument/2006/relationships/image" Target="../media/image24.jpeg"/><Relationship Id="rId18" Type="http://schemas.openxmlformats.org/officeDocument/2006/relationships/image" Target="../media/image25.jpeg"/><Relationship Id="rId19" Type="http://schemas.openxmlformats.org/officeDocument/2006/relationships/image" Target="../media/image26.jpeg"/><Relationship Id="rId20" Type="http://schemas.openxmlformats.org/officeDocument/2006/relationships/image" Target="../media/image27.jpeg"/><Relationship Id="rId21" Type="http://schemas.openxmlformats.org/officeDocument/2006/relationships/image" Target="../media/image28.jpeg"/><Relationship Id="rId22" Type="http://schemas.openxmlformats.org/officeDocument/2006/relationships/image" Target="../media/image29.jpeg"/><Relationship Id="rId23" Type="http://schemas.openxmlformats.org/officeDocument/2006/relationships/image" Target="../media/image30.jpeg"/><Relationship Id="rId24" Type="http://schemas.openxmlformats.org/officeDocument/2006/relationships/image" Target="../media/image3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1"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Analysers</a:t>
          </a:r>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US"/>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xmlns=""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US"/>
        </a:p>
      </dgm:t>
    </dgm:pt>
    <dgm:pt modelId="{167E1891-99AD-4EC8-88DC-85D2AAF94E02}" type="pres">
      <dgm:prSet presAssocID="{EDD9A223-2F0A-4413-BE34-FD859981F300}" presName="parentRect" presStyleLbl="alignNode1" presStyleIdx="0" presStyleCnt="12"/>
      <dgm:spPr/>
      <dgm:t>
        <a:bodyPr/>
        <a:lstStyle/>
        <a:p>
          <a:endParaRPr lang="en-US"/>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US"/>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xmlns=""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US"/>
        </a:p>
      </dgm:t>
    </dgm:pt>
    <dgm:pt modelId="{1F515479-34B3-44DC-A4DA-5237A6289477}" type="pres">
      <dgm:prSet presAssocID="{443443C1-AEFD-45E3-A64E-2A39AD47760D}" presName="parentRect" presStyleLbl="alignNode1" presStyleIdx="1" presStyleCnt="12"/>
      <dgm:spPr/>
      <dgm:t>
        <a:bodyPr/>
        <a:lstStyle/>
        <a:p>
          <a:endParaRPr lang="en-US"/>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US"/>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xmlns=""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US"/>
        </a:p>
      </dgm:t>
    </dgm:pt>
    <dgm:pt modelId="{4768535A-1C31-4E71-92F3-0E3BCD20D0BB}" type="pres">
      <dgm:prSet presAssocID="{7AE8DD64-F174-4670-A02C-8CF5B406F09C}" presName="parentRect" presStyleLbl="alignNode1" presStyleIdx="2" presStyleCnt="12"/>
      <dgm:spPr/>
      <dgm:t>
        <a:bodyPr/>
        <a:lstStyle/>
        <a:p>
          <a:endParaRPr lang="en-US"/>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US"/>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xmlns=""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US"/>
        </a:p>
      </dgm:t>
    </dgm:pt>
    <dgm:pt modelId="{52A9D9C1-3D89-448E-97D6-4790B26C3C96}" type="pres">
      <dgm:prSet presAssocID="{B1F729F8-9083-4658-AF2B-EBF196F935E6}" presName="parentRect" presStyleLbl="alignNode1" presStyleIdx="3" presStyleCnt="12"/>
      <dgm:spPr/>
      <dgm:t>
        <a:bodyPr/>
        <a:lstStyle/>
        <a:p>
          <a:endParaRPr lang="en-US"/>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US"/>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xmlns=""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US"/>
        </a:p>
      </dgm:t>
    </dgm:pt>
    <dgm:pt modelId="{83859383-BC55-4FB4-98A1-F7305767DE8C}" type="pres">
      <dgm:prSet presAssocID="{8B2495A1-93C1-4D89-B746-4B6D16D7E599}" presName="parentRect" presStyleLbl="alignNode1" presStyleIdx="4" presStyleCnt="12"/>
      <dgm:spPr/>
      <dgm:t>
        <a:bodyPr/>
        <a:lstStyle/>
        <a:p>
          <a:endParaRPr lang="en-US"/>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US"/>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xmlns=""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US"/>
        </a:p>
      </dgm:t>
    </dgm:pt>
    <dgm:pt modelId="{72145CED-2BE1-42F8-9EFE-E4A666FF3023}" type="pres">
      <dgm:prSet presAssocID="{E89D1E16-7183-4B5E-AB59-988E72EBF273}" presName="parentRect" presStyleLbl="alignNode1" presStyleIdx="5" presStyleCnt="12"/>
      <dgm:spPr/>
      <dgm:t>
        <a:bodyPr/>
        <a:lstStyle/>
        <a:p>
          <a:endParaRPr lang="en-US"/>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US"/>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xmlns=""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US"/>
        </a:p>
      </dgm:t>
    </dgm:pt>
    <dgm:pt modelId="{89B5095E-64F3-4CB5-8FAB-5885DD112FF6}" type="pres">
      <dgm:prSet presAssocID="{A0FF39A3-B3D8-464A-8FC9-8A27A1AA1FB3}" presName="parentRect" presStyleLbl="alignNode1" presStyleIdx="6" presStyleCnt="12"/>
      <dgm:spPr/>
      <dgm:t>
        <a:bodyPr/>
        <a:lstStyle/>
        <a:p>
          <a:endParaRPr lang="en-US"/>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US"/>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xmlns=""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US"/>
        </a:p>
      </dgm:t>
    </dgm:pt>
    <dgm:pt modelId="{C9416A6F-CA96-45C2-83C7-833379E86DED}" type="pres">
      <dgm:prSet presAssocID="{B454D548-C211-4D0D-85C9-31B806A7ABDA}" presName="parentRect" presStyleLbl="alignNode1" presStyleIdx="7" presStyleCnt="12"/>
      <dgm:spPr/>
      <dgm:t>
        <a:bodyPr/>
        <a:lstStyle/>
        <a:p>
          <a:endParaRPr lang="en-US"/>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US"/>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xmlns=""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US"/>
        </a:p>
      </dgm:t>
    </dgm:pt>
    <dgm:pt modelId="{0CB9F858-7C9A-490D-B659-433A844F3E1E}" type="pres">
      <dgm:prSet presAssocID="{4E5F6D89-8451-4B31-9143-4FDED5FFA6C3}" presName="parentRect" presStyleLbl="alignNode1" presStyleIdx="8" presStyleCnt="12"/>
      <dgm:spPr/>
      <dgm:t>
        <a:bodyPr/>
        <a:lstStyle/>
        <a:p>
          <a:endParaRPr lang="en-US"/>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US"/>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xmlns=""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US"/>
        </a:p>
      </dgm:t>
    </dgm:pt>
    <dgm:pt modelId="{6D88DA7D-5E2D-4ABB-8688-E5E37EA8F27A}" type="pres">
      <dgm:prSet presAssocID="{3BCA344F-0010-41D2-AC77-B6234E856C04}" presName="parentRect" presStyleLbl="alignNode1" presStyleIdx="9" presStyleCnt="12"/>
      <dgm:spPr/>
      <dgm:t>
        <a:bodyPr/>
        <a:lstStyle/>
        <a:p>
          <a:endParaRPr lang="en-US"/>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US"/>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xmlns=""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US"/>
        </a:p>
      </dgm:t>
    </dgm:pt>
    <dgm:pt modelId="{9D7C14D5-385C-4206-A987-772372B366A2}" type="pres">
      <dgm:prSet presAssocID="{7DCA8C9B-D974-455B-8204-12CD80D25753}" presName="parentRect" presStyleLbl="alignNode1" presStyleIdx="10" presStyleCnt="12"/>
      <dgm:spPr/>
      <dgm:t>
        <a:bodyPr/>
        <a:lstStyle/>
        <a:p>
          <a:endParaRPr lang="en-US"/>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US"/>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xmlns=""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US"/>
        </a:p>
      </dgm:t>
    </dgm:pt>
    <dgm:pt modelId="{0807833F-DF35-4C69-BD78-81F4E36B9035}" type="pres">
      <dgm:prSet presAssocID="{5AFCABF3-D1DE-4130-B607-BF7E07067913}" presName="parentRect" presStyleLbl="alignNode1" presStyleIdx="11" presStyleCnt="12"/>
      <dgm:spPr/>
      <dgm:t>
        <a:bodyPr/>
        <a:lstStyle/>
        <a:p>
          <a:endParaRPr lang="en-US"/>
        </a:p>
      </dgm:t>
    </dgm:pt>
    <dgm:pt modelId="{1F1BF54C-2314-431E-81D1-1697F1CED7C0}" type="pres">
      <dgm:prSet presAssocID="{5AFCABF3-D1DE-4130-B607-BF7E07067913}" presName="adorn" presStyleLbl="fgAccFollowNode1" presStyleIdx="11" presStyleCnt="12"/>
      <dgm:spPr/>
    </dgm:pt>
  </dgm:ptLst>
  <dgm:cxnLst>
    <dgm:cxn modelId="{76E08717-1D1D-4D5D-86CA-57F8C18525BE}" type="presOf" srcId="{443443C1-AEFD-45E3-A64E-2A39AD47760D}" destId="{1F515479-34B3-44DC-A4DA-5237A6289477}" srcOrd="1" destOrd="0" presId="urn:microsoft.com/office/officeart/2005/8/layout/bList2#1"/>
    <dgm:cxn modelId="{8F51A4C1-7660-48B2-80C3-1650D211BD10}" type="presOf" srcId="{C2F543DF-946F-41CD-AFC0-B7B6BE74FAA5}" destId="{878021FD-B43E-4999-AE09-3293427F4637}" srcOrd="0" destOrd="0" presId="urn:microsoft.com/office/officeart/2005/8/layout/bList2#1"/>
    <dgm:cxn modelId="{ABB75010-E7DF-4DEE-8E5A-53C501BC8F63}" srcId="{D6A643DA-A35E-4AAF-81CA-201C87BF20D3}" destId="{7AE8DD64-F174-4670-A02C-8CF5B406F09C}" srcOrd="2" destOrd="0" parTransId="{DB3DDED4-8F35-4FC7-AF72-42BA3DF1BAB7}" sibTransId="{1DB84C58-AF48-4266-A067-98A81713CBE6}"/>
    <dgm:cxn modelId="{310191E6-711D-4831-9666-032513826CD4}" type="presOf" srcId="{32CE7750-926E-4049-8F36-F71F0F9B4F5C}" destId="{647B27D7-A25E-46F5-B7BD-CAFF4D76AB49}" srcOrd="0" destOrd="0" presId="urn:microsoft.com/office/officeart/2005/8/layout/bList2#1"/>
    <dgm:cxn modelId="{896AF802-A3AE-47EE-843D-58E6EABB6CE5}" type="presOf" srcId="{83A587C4-484C-4DBB-A5D0-4DDE6968378E}" destId="{C6A71CF6-AB69-4FE3-A495-E990C83216BD}" srcOrd="0" destOrd="0" presId="urn:microsoft.com/office/officeart/2005/8/layout/bList2#1"/>
    <dgm:cxn modelId="{336C6254-4346-4FB4-97CF-1EE069B94C0D}" type="presOf" srcId="{5AFCABF3-D1DE-4130-B607-BF7E07067913}" destId="{B75C43DF-0EEC-484E-8E84-EAC8E4182408}" srcOrd="0" destOrd="0" presId="urn:microsoft.com/office/officeart/2005/8/layout/bList2#1"/>
    <dgm:cxn modelId="{6B9C7EE8-6369-4C59-8199-A30B43FD00F8}" type="presOf" srcId="{A0FF39A3-B3D8-464A-8FC9-8A27A1AA1FB3}" destId="{89B5095E-64F3-4CB5-8FAB-5885DD112FF6}" srcOrd="1" destOrd="0" presId="urn:microsoft.com/office/officeart/2005/8/layout/bList2#1"/>
    <dgm:cxn modelId="{0B6F4B69-3E10-4D51-A712-9E9AC5882880}" type="presOf" srcId="{B1F729F8-9083-4658-AF2B-EBF196F935E6}" destId="{52A9D9C1-3D89-448E-97D6-4790B26C3C96}" srcOrd="1" destOrd="0" presId="urn:microsoft.com/office/officeart/2005/8/layout/bList2#1"/>
    <dgm:cxn modelId="{412DF8B7-C858-4B8F-AFF2-C9222FCCD567}" type="presOf" srcId="{5E9F1239-2298-46FF-A6F7-6D172682A041}" destId="{676BE253-66B1-4D22-9143-D9E6D9A314EA}" srcOrd="0" destOrd="0" presId="urn:microsoft.com/office/officeart/2005/8/layout/bList2#1"/>
    <dgm:cxn modelId="{328EA658-021A-436B-B921-2B8919375B9D}" type="presOf" srcId="{FBEC4206-3437-4D1D-802B-78A3EAC9BA7D}" destId="{CBC4EB57-FA94-4586-94C1-ECBA851338AA}" srcOrd="0" destOrd="0" presId="urn:microsoft.com/office/officeart/2005/8/layout/bList2#1"/>
    <dgm:cxn modelId="{28DD45BF-B428-4914-AB08-952A768CA750}" srcId="{D6A643DA-A35E-4AAF-81CA-201C87BF20D3}" destId="{B1F729F8-9083-4658-AF2B-EBF196F935E6}" srcOrd="3" destOrd="0" parTransId="{C80DB4C7-1003-4771-8A02-0E41DE763F0A}" sibTransId="{1AC3C409-05FC-45CB-BEAA-31125AF25398}"/>
    <dgm:cxn modelId="{CC36C4C5-9761-4A04-B5A2-4335AC6A9609}" srcId="{D6A643DA-A35E-4AAF-81CA-201C87BF20D3}" destId="{B454D548-C211-4D0D-85C9-31B806A7ABDA}" srcOrd="7" destOrd="0" parTransId="{A9F2F362-2F2D-490E-A18F-6814107592F7}" sibTransId="{A66AD154-2D44-41FB-8FA6-6A6ABC413FB2}"/>
    <dgm:cxn modelId="{6E0ED56A-F3B6-4032-BF75-8BC8E9D33FBC}" srcId="{D6A643DA-A35E-4AAF-81CA-201C87BF20D3}" destId="{3BCA344F-0010-41D2-AC77-B6234E856C04}" srcOrd="9" destOrd="0" parTransId="{E9A63A58-1E51-48A6-B5F5-0CACE71998F5}" sibTransId="{109207D9-EA6C-4785-AA33-FBEF14B49EFB}"/>
    <dgm:cxn modelId="{98ED9604-8DB2-4F02-95BD-0EA09919B809}" type="presOf" srcId="{D6A643DA-A35E-4AAF-81CA-201C87BF20D3}" destId="{8D96B780-CB7F-4130-92A2-49761A56327E}" srcOrd="0" destOrd="0" presId="urn:microsoft.com/office/officeart/2005/8/layout/bList2#1"/>
    <dgm:cxn modelId="{7BB80ACA-E2E5-4365-A09B-D584F560396A}" type="presOf" srcId="{8B2495A1-93C1-4D89-B746-4B6D16D7E599}" destId="{83859383-BC55-4FB4-98A1-F7305767DE8C}" srcOrd="1" destOrd="0" presId="urn:microsoft.com/office/officeart/2005/8/layout/bList2#1"/>
    <dgm:cxn modelId="{C62E8D69-E728-4629-8CAB-BB8D8F2B3AC9}" type="presOf" srcId="{EDD9A223-2F0A-4413-BE34-FD859981F300}" destId="{C239F994-BD92-4CF2-BC0B-2C12DDBCEAE0}" srcOrd="0" destOrd="0" presId="urn:microsoft.com/office/officeart/2005/8/layout/bList2#1"/>
    <dgm:cxn modelId="{207F877D-3CDE-4A49-BA04-6B5F20433C4A}" type="presOf" srcId="{109207D9-EA6C-4785-AA33-FBEF14B49EFB}" destId="{497BF911-5448-4564-8454-B02FCB7901F7}" srcOrd="0" destOrd="0" presId="urn:microsoft.com/office/officeart/2005/8/layout/bList2#1"/>
    <dgm:cxn modelId="{96134E92-5D07-4B3A-9525-1EF7F6540CC6}" srcId="{D6A643DA-A35E-4AAF-81CA-201C87BF20D3}" destId="{7DCA8C9B-D974-455B-8204-12CD80D25753}" srcOrd="10" destOrd="0" parTransId="{4CEF4EBF-C93B-4580-8A43-56A99E2FB3DB}" sibTransId="{32CE7750-926E-4049-8F36-F71F0F9B4F5C}"/>
    <dgm:cxn modelId="{93FF9AA8-91F5-433F-B8B7-9FB90071486A}" type="presOf" srcId="{B454D548-C211-4D0D-85C9-31B806A7ABDA}" destId="{B19C58D7-31B5-499E-B031-6A3B7D92948F}" srcOrd="0" destOrd="0" presId="urn:microsoft.com/office/officeart/2005/8/layout/bList2#1"/>
    <dgm:cxn modelId="{8B9570FC-0D04-41F0-9B18-6018D483D4E9}" srcId="{D6A643DA-A35E-4AAF-81CA-201C87BF20D3}" destId="{5AFCABF3-D1DE-4130-B607-BF7E07067913}" srcOrd="11" destOrd="0" parTransId="{EFA26470-AABD-4E04-B143-6F1772B8333F}" sibTransId="{6CD0987C-02F3-430E-8975-B535C99104AD}"/>
    <dgm:cxn modelId="{FF711840-670C-4AF2-AA98-88818ABFFAE1}" type="presOf" srcId="{7DCA8C9B-D974-455B-8204-12CD80D25753}" destId="{D83894F5-8BBC-4ED3-AEC9-A9AD896F504F}" srcOrd="0" destOrd="0" presId="urn:microsoft.com/office/officeart/2005/8/layout/bList2#1"/>
    <dgm:cxn modelId="{0E2FC734-5FBD-4399-86D4-EB176A74D06C}" srcId="{D6A643DA-A35E-4AAF-81CA-201C87BF20D3}" destId="{443443C1-AEFD-45E3-A64E-2A39AD47760D}" srcOrd="1" destOrd="0" parTransId="{7902AF17-254E-4169-9617-AE5C7C591FFA}" sibTransId="{C2F543DF-946F-41CD-AFC0-B7B6BE74FAA5}"/>
    <dgm:cxn modelId="{D673C0D3-9BFE-4CD2-979C-D0AC5D053DB6}" type="presOf" srcId="{5AFCABF3-D1DE-4130-B607-BF7E07067913}" destId="{0807833F-DF35-4C69-BD78-81F4E36B9035}" srcOrd="1" destOrd="0" presId="urn:microsoft.com/office/officeart/2005/8/layout/bList2#1"/>
    <dgm:cxn modelId="{45A3C1DC-EAE3-45AF-BCF3-532FA64F949A}" type="presOf" srcId="{EDD9A223-2F0A-4413-BE34-FD859981F300}" destId="{167E1891-99AD-4EC8-88DC-85D2AAF94E02}" srcOrd="1" destOrd="0" presId="urn:microsoft.com/office/officeart/2005/8/layout/bList2#1"/>
    <dgm:cxn modelId="{9F581805-FB5E-4105-9DA3-1C51575CA52A}" type="presOf" srcId="{4FFBDA27-E36F-4D19-9E26-E3ECB00E8E7E}" destId="{9163F514-BAF6-4226-B530-6217372B81CC}" srcOrd="0" destOrd="0" presId="urn:microsoft.com/office/officeart/2005/8/layout/bList2#1"/>
    <dgm:cxn modelId="{D1947C6A-2C33-46A7-BC3B-A440777D29EC}" srcId="{D6A643DA-A35E-4AAF-81CA-201C87BF20D3}" destId="{8B2495A1-93C1-4D89-B746-4B6D16D7E599}" srcOrd="4" destOrd="0" parTransId="{4A5E8BB8-4203-4451-B527-4C015D35725E}" sibTransId="{C3D164AD-B1AE-4CD5-8C5D-F5EE8FFAF114}"/>
    <dgm:cxn modelId="{8AE29F43-090F-4D1A-8C4B-B241DC6CBA2F}" type="presOf" srcId="{4E5F6D89-8451-4B31-9143-4FDED5FFA6C3}" destId="{9555802A-59E4-4B05-A4A0-53E6E03BA6BD}" srcOrd="0" destOrd="0" presId="urn:microsoft.com/office/officeart/2005/8/layout/bList2#1"/>
    <dgm:cxn modelId="{1FDD8D93-01A4-4FB8-A4BC-59A2465B7B70}" type="presOf" srcId="{1DB84C58-AF48-4266-A067-98A81713CBE6}" destId="{2B9FB107-A10B-4CEE-959B-2B72D303CFB7}" srcOrd="0" destOrd="0" presId="urn:microsoft.com/office/officeart/2005/8/layout/bList2#1"/>
    <dgm:cxn modelId="{9D1A5000-56D7-4A35-9794-A675E3858719}" type="presOf" srcId="{B1F729F8-9083-4658-AF2B-EBF196F935E6}" destId="{565B978C-7B47-49D9-B88A-736796EEC8AE}" srcOrd="0" destOrd="0" presId="urn:microsoft.com/office/officeart/2005/8/layout/bList2#1"/>
    <dgm:cxn modelId="{2F9D3259-B075-4EE3-AB8E-3D52DD1A9542}" type="presOf" srcId="{C3D164AD-B1AE-4CD5-8C5D-F5EE8FFAF114}" destId="{A4EC5CFD-A6FB-4EE0-98FC-0DAF092DE591}" srcOrd="0" destOrd="0" presId="urn:microsoft.com/office/officeart/2005/8/layout/bList2#1"/>
    <dgm:cxn modelId="{A8D12576-B480-43E9-BCC1-D47D47E43920}" type="presOf" srcId="{4E5F6D89-8451-4B31-9143-4FDED5FFA6C3}" destId="{0CB9F858-7C9A-490D-B659-433A844F3E1E}" srcOrd="1" destOrd="0" presId="urn:microsoft.com/office/officeart/2005/8/layout/bList2#1"/>
    <dgm:cxn modelId="{D220ED5E-C6F6-4431-B8E1-25099FD3F7DD}" type="presOf" srcId="{B454D548-C211-4D0D-85C9-31B806A7ABDA}" destId="{C9416A6F-CA96-45C2-83C7-833379E86DED}" srcOrd="1" destOrd="0" presId="urn:microsoft.com/office/officeart/2005/8/layout/bList2#1"/>
    <dgm:cxn modelId="{D34D4703-7CF6-43CC-961A-F9F94C07AB45}" type="presOf" srcId="{3BCA344F-0010-41D2-AC77-B6234E856C04}" destId="{AC2F89F8-E865-4981-BBBF-44EBB9FC55D1}" srcOrd="0" destOrd="0" presId="urn:microsoft.com/office/officeart/2005/8/layout/bList2#1"/>
    <dgm:cxn modelId="{E962C6D8-7E99-48EA-9128-B9EDE86A2947}" type="presOf" srcId="{7DCA8C9B-D974-455B-8204-12CD80D25753}" destId="{9D7C14D5-385C-4206-A987-772372B366A2}" srcOrd="1" destOrd="0" presId="urn:microsoft.com/office/officeart/2005/8/layout/bList2#1"/>
    <dgm:cxn modelId="{6B5E3523-971D-40BF-A8BF-8F489DE5682D}" srcId="{D6A643DA-A35E-4AAF-81CA-201C87BF20D3}" destId="{E89D1E16-7183-4B5E-AB59-988E72EBF273}" srcOrd="5" destOrd="0" parTransId="{FBB5584A-853E-4761-AD7F-23785DB04EBC}" sibTransId="{4FFBDA27-E36F-4D19-9E26-E3ECB00E8E7E}"/>
    <dgm:cxn modelId="{1C60FDFF-C6DD-4C81-A3D0-1AF5BE3EBF5B}" type="presOf" srcId="{E89D1E16-7183-4B5E-AB59-988E72EBF273}" destId="{72145CED-2BE1-42F8-9EFE-E4A666FF3023}" srcOrd="1" destOrd="0" presId="urn:microsoft.com/office/officeart/2005/8/layout/bList2#1"/>
    <dgm:cxn modelId="{0756708D-04EA-4DCE-961E-9814F2EED4DC}" type="presOf" srcId="{3BCA344F-0010-41D2-AC77-B6234E856C04}" destId="{6D88DA7D-5E2D-4ABB-8688-E5E37EA8F27A}" srcOrd="1" destOrd="0" presId="urn:microsoft.com/office/officeart/2005/8/layout/bList2#1"/>
    <dgm:cxn modelId="{62E7C371-6842-4D4C-9839-76E74896942E}" type="presOf" srcId="{7AE8DD64-F174-4670-A02C-8CF5B406F09C}" destId="{90618A9D-F7A4-4167-9E72-95E809327F3B}" srcOrd="0" destOrd="0" presId="urn:microsoft.com/office/officeart/2005/8/layout/bList2#1"/>
    <dgm:cxn modelId="{73CCF4F8-B701-4B22-A7D5-9487926536AF}" srcId="{D6A643DA-A35E-4AAF-81CA-201C87BF20D3}" destId="{A0FF39A3-B3D8-464A-8FC9-8A27A1AA1FB3}" srcOrd="6" destOrd="0" parTransId="{AFB5317B-04B8-4C2F-8E10-84C1947F133D}" sibTransId="{83A587C4-484C-4DBB-A5D0-4DDE6968378E}"/>
    <dgm:cxn modelId="{64F339CB-E0FD-4EC9-816F-87C57251B5B3}" type="presOf" srcId="{443443C1-AEFD-45E3-A64E-2A39AD47760D}" destId="{18E812E4-E98F-4B3A-8F91-002FC2C61171}" srcOrd="0" destOrd="0" presId="urn:microsoft.com/office/officeart/2005/8/layout/bList2#1"/>
    <dgm:cxn modelId="{9AE9A72D-2279-4D84-8DDC-C5025C762E1D}" type="presOf" srcId="{1AC3C409-05FC-45CB-BEAA-31125AF25398}" destId="{5C81CBEF-8116-4B69-88FC-2DF9D5214FB2}" srcOrd="0" destOrd="0" presId="urn:microsoft.com/office/officeart/2005/8/layout/bList2#1"/>
    <dgm:cxn modelId="{82F0FD3F-D90B-46A4-B7E8-C580D616C812}" type="presOf" srcId="{7AE8DD64-F174-4670-A02C-8CF5B406F09C}" destId="{4768535A-1C31-4E71-92F3-0E3BCD20D0BB}" srcOrd="1" destOrd="0" presId="urn:microsoft.com/office/officeart/2005/8/layout/bList2#1"/>
    <dgm:cxn modelId="{0CF2F5CE-7F47-41F5-954E-D7589863AAA3}" type="presOf" srcId="{A66AD154-2D44-41FB-8FA6-6A6ABC413FB2}" destId="{54FCB31A-C8BC-496E-B247-AD5F95F133C1}" srcOrd="0" destOrd="0" presId="urn:microsoft.com/office/officeart/2005/8/layout/bList2#1"/>
    <dgm:cxn modelId="{B00AF66A-5762-469B-A674-F86BD6237B5C}" srcId="{D6A643DA-A35E-4AAF-81CA-201C87BF20D3}" destId="{4E5F6D89-8451-4B31-9143-4FDED5FFA6C3}" srcOrd="8" destOrd="0" parTransId="{AE12CAAB-4DB4-459B-912C-7177530D5A32}" sibTransId="{FBEC4206-3437-4D1D-802B-78A3EAC9BA7D}"/>
    <dgm:cxn modelId="{49C938C9-59FA-4F3D-83F9-B32E459D593F}" type="presOf" srcId="{A0FF39A3-B3D8-464A-8FC9-8A27A1AA1FB3}" destId="{78C432C4-5410-4DA6-BC9A-0B252A1D8F7D}" srcOrd="0" destOrd="0" presId="urn:microsoft.com/office/officeart/2005/8/layout/bList2#1"/>
    <dgm:cxn modelId="{3BD67A3B-51B6-4B3F-98FF-F2AA13B33A55}" srcId="{D6A643DA-A35E-4AAF-81CA-201C87BF20D3}" destId="{EDD9A223-2F0A-4413-BE34-FD859981F300}" srcOrd="0" destOrd="0" parTransId="{4696AA52-F1EF-4529-BB45-3FA764AF8190}" sibTransId="{5E9F1239-2298-46FF-A6F7-6D172682A041}"/>
    <dgm:cxn modelId="{B4B51EB4-7D9E-4752-82A1-C60ABA9F2916}" type="presOf" srcId="{8B2495A1-93C1-4D89-B746-4B6D16D7E599}" destId="{3B61FD4E-9FFD-4072-8F8A-ED3233E49BAA}" srcOrd="0" destOrd="0" presId="urn:microsoft.com/office/officeart/2005/8/layout/bList2#1"/>
    <dgm:cxn modelId="{6F2BB166-74C9-4B20-BDFB-74D3D55914B2}" type="presOf" srcId="{E89D1E16-7183-4B5E-AB59-988E72EBF273}" destId="{D3C2C2BA-21BC-4721-A528-5BC236C93FB5}" srcOrd="0" destOrd="0" presId="urn:microsoft.com/office/officeart/2005/8/layout/bList2#1"/>
    <dgm:cxn modelId="{3BF71AA1-156F-4EE2-B748-7F537CFC3633}" type="presParOf" srcId="{8D96B780-CB7F-4130-92A2-49761A56327E}" destId="{0C1858F0-B3A7-432C-A348-676AD09754D5}" srcOrd="0" destOrd="0" presId="urn:microsoft.com/office/officeart/2005/8/layout/bList2#1"/>
    <dgm:cxn modelId="{A8F1C586-FF8F-47CD-AE0B-C5ADCDEFF49C}" type="presParOf" srcId="{0C1858F0-B3A7-432C-A348-676AD09754D5}" destId="{B42B1EB4-2B26-416C-AA60-B28560B9FC12}" srcOrd="0" destOrd="0" presId="urn:microsoft.com/office/officeart/2005/8/layout/bList2#1"/>
    <dgm:cxn modelId="{4CC598FE-1CC5-4D68-A2A1-7AC5BBB74EF6}" type="presParOf" srcId="{0C1858F0-B3A7-432C-A348-676AD09754D5}" destId="{C239F994-BD92-4CF2-BC0B-2C12DDBCEAE0}" srcOrd="1" destOrd="0" presId="urn:microsoft.com/office/officeart/2005/8/layout/bList2#1"/>
    <dgm:cxn modelId="{919B248D-B8B6-4747-8FDD-BECBBA75CAE5}" type="presParOf" srcId="{0C1858F0-B3A7-432C-A348-676AD09754D5}" destId="{167E1891-99AD-4EC8-88DC-85D2AAF94E02}" srcOrd="2" destOrd="0" presId="urn:microsoft.com/office/officeart/2005/8/layout/bList2#1"/>
    <dgm:cxn modelId="{9F503C7E-7697-449C-A2CF-0A2375A29648}" type="presParOf" srcId="{0C1858F0-B3A7-432C-A348-676AD09754D5}" destId="{1E66B622-3ACA-49D1-B9C7-E8F43FDB89A8}" srcOrd="3" destOrd="0" presId="urn:microsoft.com/office/officeart/2005/8/layout/bList2#1"/>
    <dgm:cxn modelId="{B4053E62-9D64-4C87-9788-FC7C1F6965D2}" type="presParOf" srcId="{8D96B780-CB7F-4130-92A2-49761A56327E}" destId="{676BE253-66B1-4D22-9143-D9E6D9A314EA}" srcOrd="1" destOrd="0" presId="urn:microsoft.com/office/officeart/2005/8/layout/bList2#1"/>
    <dgm:cxn modelId="{9ED18DDA-03DE-430D-B7D0-7C8806710182}" type="presParOf" srcId="{8D96B780-CB7F-4130-92A2-49761A56327E}" destId="{83C43715-DAB1-4B6E-A2C0-1A654B227496}" srcOrd="2" destOrd="0" presId="urn:microsoft.com/office/officeart/2005/8/layout/bList2#1"/>
    <dgm:cxn modelId="{699EBB96-20EF-40F9-AE9F-D037B36AD4CA}" type="presParOf" srcId="{83C43715-DAB1-4B6E-A2C0-1A654B227496}" destId="{C94C9D79-7E39-47B4-BF98-F59E881427FB}" srcOrd="0" destOrd="0" presId="urn:microsoft.com/office/officeart/2005/8/layout/bList2#1"/>
    <dgm:cxn modelId="{E819F38B-4BE2-4E54-9390-1A1830D0AC9D}" type="presParOf" srcId="{83C43715-DAB1-4B6E-A2C0-1A654B227496}" destId="{18E812E4-E98F-4B3A-8F91-002FC2C61171}" srcOrd="1" destOrd="0" presId="urn:microsoft.com/office/officeart/2005/8/layout/bList2#1"/>
    <dgm:cxn modelId="{68A8D0FE-5AD6-4E84-9D5F-A0330D62850F}" type="presParOf" srcId="{83C43715-DAB1-4B6E-A2C0-1A654B227496}" destId="{1F515479-34B3-44DC-A4DA-5237A6289477}" srcOrd="2" destOrd="0" presId="urn:microsoft.com/office/officeart/2005/8/layout/bList2#1"/>
    <dgm:cxn modelId="{595CEE8D-BD4A-4B88-BA12-ECFB8D12AAD5}" type="presParOf" srcId="{83C43715-DAB1-4B6E-A2C0-1A654B227496}" destId="{F95343F7-9C4C-4EEB-844F-C70C0FF54B1A}" srcOrd="3" destOrd="0" presId="urn:microsoft.com/office/officeart/2005/8/layout/bList2#1"/>
    <dgm:cxn modelId="{ABF2A969-6A35-4AFF-B095-4848FA4763F0}" type="presParOf" srcId="{8D96B780-CB7F-4130-92A2-49761A56327E}" destId="{878021FD-B43E-4999-AE09-3293427F4637}" srcOrd="3" destOrd="0" presId="urn:microsoft.com/office/officeart/2005/8/layout/bList2#1"/>
    <dgm:cxn modelId="{A1F48D3D-D9FB-487C-925D-A97AE21D97B4}" type="presParOf" srcId="{8D96B780-CB7F-4130-92A2-49761A56327E}" destId="{497DA335-B2FB-492B-96F8-98460A2374E6}" srcOrd="4" destOrd="0" presId="urn:microsoft.com/office/officeart/2005/8/layout/bList2#1"/>
    <dgm:cxn modelId="{1AE71D93-1CFF-4D8A-AFC2-D36363A52D25}" type="presParOf" srcId="{497DA335-B2FB-492B-96F8-98460A2374E6}" destId="{F75EFE6A-5A92-4A3E-A5F7-D3BE82A0B8D5}" srcOrd="0" destOrd="0" presId="urn:microsoft.com/office/officeart/2005/8/layout/bList2#1"/>
    <dgm:cxn modelId="{61F7AA25-57EC-4DC9-8E41-E9BE97CFCF9B}" type="presParOf" srcId="{497DA335-B2FB-492B-96F8-98460A2374E6}" destId="{90618A9D-F7A4-4167-9E72-95E809327F3B}" srcOrd="1" destOrd="0" presId="urn:microsoft.com/office/officeart/2005/8/layout/bList2#1"/>
    <dgm:cxn modelId="{5C506042-38DA-4D2D-A1EF-CE329CB5DA4E}" type="presParOf" srcId="{497DA335-B2FB-492B-96F8-98460A2374E6}" destId="{4768535A-1C31-4E71-92F3-0E3BCD20D0BB}" srcOrd="2" destOrd="0" presId="urn:microsoft.com/office/officeart/2005/8/layout/bList2#1"/>
    <dgm:cxn modelId="{55A22CB5-0568-4877-9B18-3EEDC4AE384A}" type="presParOf" srcId="{497DA335-B2FB-492B-96F8-98460A2374E6}" destId="{8C318A06-65C4-4185-ACBB-88286B140C78}" srcOrd="3" destOrd="0" presId="urn:microsoft.com/office/officeart/2005/8/layout/bList2#1"/>
    <dgm:cxn modelId="{5BB149F0-C044-4AA8-805E-9553F9042594}" type="presParOf" srcId="{8D96B780-CB7F-4130-92A2-49761A56327E}" destId="{2B9FB107-A10B-4CEE-959B-2B72D303CFB7}" srcOrd="5" destOrd="0" presId="urn:microsoft.com/office/officeart/2005/8/layout/bList2#1"/>
    <dgm:cxn modelId="{57B1E35D-2B2F-433C-B78D-FEFAF9A28E4E}" type="presParOf" srcId="{8D96B780-CB7F-4130-92A2-49761A56327E}" destId="{D1EBE355-B95C-41B8-8CC0-D15B39426B3C}" srcOrd="6" destOrd="0" presId="urn:microsoft.com/office/officeart/2005/8/layout/bList2#1"/>
    <dgm:cxn modelId="{BF8E22CC-A96F-4885-A156-15DCBCB77481}" type="presParOf" srcId="{D1EBE355-B95C-41B8-8CC0-D15B39426B3C}" destId="{C69E2BBC-22AE-41A5-9789-CF3EB03AB987}" srcOrd="0" destOrd="0" presId="urn:microsoft.com/office/officeart/2005/8/layout/bList2#1"/>
    <dgm:cxn modelId="{01BE7288-0D01-4349-A141-FB06E01C2EDB}" type="presParOf" srcId="{D1EBE355-B95C-41B8-8CC0-D15B39426B3C}" destId="{565B978C-7B47-49D9-B88A-736796EEC8AE}" srcOrd="1" destOrd="0" presId="urn:microsoft.com/office/officeart/2005/8/layout/bList2#1"/>
    <dgm:cxn modelId="{9F29B6C2-AD54-44EF-945A-E28F99AE18C7}" type="presParOf" srcId="{D1EBE355-B95C-41B8-8CC0-D15B39426B3C}" destId="{52A9D9C1-3D89-448E-97D6-4790B26C3C96}" srcOrd="2" destOrd="0" presId="urn:microsoft.com/office/officeart/2005/8/layout/bList2#1"/>
    <dgm:cxn modelId="{0851194A-583E-4C54-9829-79012BD87163}" type="presParOf" srcId="{D1EBE355-B95C-41B8-8CC0-D15B39426B3C}" destId="{EFC334B6-739F-440F-BBBC-F1C7AEA8AC80}" srcOrd="3" destOrd="0" presId="urn:microsoft.com/office/officeart/2005/8/layout/bList2#1"/>
    <dgm:cxn modelId="{8157B3D8-97D6-4A3D-99AC-5B1BFCABEFE3}" type="presParOf" srcId="{8D96B780-CB7F-4130-92A2-49761A56327E}" destId="{5C81CBEF-8116-4B69-88FC-2DF9D5214FB2}" srcOrd="7" destOrd="0" presId="urn:microsoft.com/office/officeart/2005/8/layout/bList2#1"/>
    <dgm:cxn modelId="{F0FAD9DE-FAE4-45DA-9FFB-5A5F12FFD846}" type="presParOf" srcId="{8D96B780-CB7F-4130-92A2-49761A56327E}" destId="{68BC455C-D9DF-40A9-B88F-491E059235D5}" srcOrd="8" destOrd="0" presId="urn:microsoft.com/office/officeart/2005/8/layout/bList2#1"/>
    <dgm:cxn modelId="{BD06002C-B5F4-4E5D-9231-0C1EB9C99623}" type="presParOf" srcId="{68BC455C-D9DF-40A9-B88F-491E059235D5}" destId="{DE445192-11C6-44A3-AD44-C26E6D4EAA0B}" srcOrd="0" destOrd="0" presId="urn:microsoft.com/office/officeart/2005/8/layout/bList2#1"/>
    <dgm:cxn modelId="{7CF3B1DE-D33A-4F0D-BC7E-5B8D7E00A322}" type="presParOf" srcId="{68BC455C-D9DF-40A9-B88F-491E059235D5}" destId="{3B61FD4E-9FFD-4072-8F8A-ED3233E49BAA}" srcOrd="1" destOrd="0" presId="urn:microsoft.com/office/officeart/2005/8/layout/bList2#1"/>
    <dgm:cxn modelId="{927221B0-CE6A-4728-A85F-B0BEFDE24C26}" type="presParOf" srcId="{68BC455C-D9DF-40A9-B88F-491E059235D5}" destId="{83859383-BC55-4FB4-98A1-F7305767DE8C}" srcOrd="2" destOrd="0" presId="urn:microsoft.com/office/officeart/2005/8/layout/bList2#1"/>
    <dgm:cxn modelId="{E0915CE6-2046-4FC0-8782-3B63CB9DD983}" type="presParOf" srcId="{68BC455C-D9DF-40A9-B88F-491E059235D5}" destId="{1FCBF2E2-3743-4D16-9771-FCCDF27F13FF}" srcOrd="3" destOrd="0" presId="urn:microsoft.com/office/officeart/2005/8/layout/bList2#1"/>
    <dgm:cxn modelId="{712221E4-8273-40F6-92BB-895216734194}" type="presParOf" srcId="{8D96B780-CB7F-4130-92A2-49761A56327E}" destId="{A4EC5CFD-A6FB-4EE0-98FC-0DAF092DE591}" srcOrd="9" destOrd="0" presId="urn:microsoft.com/office/officeart/2005/8/layout/bList2#1"/>
    <dgm:cxn modelId="{4CB14DE7-71A4-43DA-B808-8C6D2704CECB}" type="presParOf" srcId="{8D96B780-CB7F-4130-92A2-49761A56327E}" destId="{162676BA-A70B-4A5C-88A6-8DD3A862A426}" srcOrd="10" destOrd="0" presId="urn:microsoft.com/office/officeart/2005/8/layout/bList2#1"/>
    <dgm:cxn modelId="{C08FDE04-1DBF-49F9-ABB7-E4CE76F54AF2}" type="presParOf" srcId="{162676BA-A70B-4A5C-88A6-8DD3A862A426}" destId="{BEF5F1D8-2C7E-4447-A734-E68C1A95D2D5}" srcOrd="0" destOrd="0" presId="urn:microsoft.com/office/officeart/2005/8/layout/bList2#1"/>
    <dgm:cxn modelId="{02D18CA9-5DB9-41A2-B92C-DBDF0F4B4FB7}" type="presParOf" srcId="{162676BA-A70B-4A5C-88A6-8DD3A862A426}" destId="{D3C2C2BA-21BC-4721-A528-5BC236C93FB5}" srcOrd="1" destOrd="0" presId="urn:microsoft.com/office/officeart/2005/8/layout/bList2#1"/>
    <dgm:cxn modelId="{7D110989-F802-4AC2-99B4-EB53C76EAE73}" type="presParOf" srcId="{162676BA-A70B-4A5C-88A6-8DD3A862A426}" destId="{72145CED-2BE1-42F8-9EFE-E4A666FF3023}" srcOrd="2" destOrd="0" presId="urn:microsoft.com/office/officeart/2005/8/layout/bList2#1"/>
    <dgm:cxn modelId="{75F45D65-66AA-4427-A331-49BBAEB882F1}" type="presParOf" srcId="{162676BA-A70B-4A5C-88A6-8DD3A862A426}" destId="{69354E8D-B346-4083-A880-F86C8223EE19}" srcOrd="3" destOrd="0" presId="urn:microsoft.com/office/officeart/2005/8/layout/bList2#1"/>
    <dgm:cxn modelId="{A0315DE0-467E-4C6F-BAB0-16C39D178CB5}" type="presParOf" srcId="{8D96B780-CB7F-4130-92A2-49761A56327E}" destId="{9163F514-BAF6-4226-B530-6217372B81CC}" srcOrd="11" destOrd="0" presId="urn:microsoft.com/office/officeart/2005/8/layout/bList2#1"/>
    <dgm:cxn modelId="{1EB94CF2-AB79-4D3C-A1EE-4EB1F7992339}" type="presParOf" srcId="{8D96B780-CB7F-4130-92A2-49761A56327E}" destId="{3AA1840F-FEEE-48EA-A137-D7D8B58F9244}" srcOrd="12" destOrd="0" presId="urn:microsoft.com/office/officeart/2005/8/layout/bList2#1"/>
    <dgm:cxn modelId="{09AEE172-E5F1-45A3-98AE-273AE01AFB69}" type="presParOf" srcId="{3AA1840F-FEEE-48EA-A137-D7D8B58F9244}" destId="{90877A94-75FB-4EA8-96A9-791D7153EA92}" srcOrd="0" destOrd="0" presId="urn:microsoft.com/office/officeart/2005/8/layout/bList2#1"/>
    <dgm:cxn modelId="{A1A7664E-90AE-4A92-BF55-F12409929E66}" type="presParOf" srcId="{3AA1840F-FEEE-48EA-A137-D7D8B58F9244}" destId="{78C432C4-5410-4DA6-BC9A-0B252A1D8F7D}" srcOrd="1" destOrd="0" presId="urn:microsoft.com/office/officeart/2005/8/layout/bList2#1"/>
    <dgm:cxn modelId="{D720D6B0-3E69-4831-BAC3-6728246B887D}" type="presParOf" srcId="{3AA1840F-FEEE-48EA-A137-D7D8B58F9244}" destId="{89B5095E-64F3-4CB5-8FAB-5885DD112FF6}" srcOrd="2" destOrd="0" presId="urn:microsoft.com/office/officeart/2005/8/layout/bList2#1"/>
    <dgm:cxn modelId="{37D471B2-DD26-4ECC-A55A-ECD9D257116D}" type="presParOf" srcId="{3AA1840F-FEEE-48EA-A137-D7D8B58F9244}" destId="{BCBEEF3D-B775-46E0-BC96-47C9A2ECF64A}" srcOrd="3" destOrd="0" presId="urn:microsoft.com/office/officeart/2005/8/layout/bList2#1"/>
    <dgm:cxn modelId="{10270906-4829-4177-8AC7-62A704FCF514}" type="presParOf" srcId="{8D96B780-CB7F-4130-92A2-49761A56327E}" destId="{C6A71CF6-AB69-4FE3-A495-E990C83216BD}" srcOrd="13" destOrd="0" presId="urn:microsoft.com/office/officeart/2005/8/layout/bList2#1"/>
    <dgm:cxn modelId="{A709DCD3-EB6F-4CF1-A7BD-A4BE1B73A940}" type="presParOf" srcId="{8D96B780-CB7F-4130-92A2-49761A56327E}" destId="{5D704A64-76C5-420F-9396-0821E1F6821E}" srcOrd="14" destOrd="0" presId="urn:microsoft.com/office/officeart/2005/8/layout/bList2#1"/>
    <dgm:cxn modelId="{919857EE-C52A-45C2-AD46-B43D2E443928}" type="presParOf" srcId="{5D704A64-76C5-420F-9396-0821E1F6821E}" destId="{4623407B-940C-4D8A-8DE7-C82707524E03}" srcOrd="0" destOrd="0" presId="urn:microsoft.com/office/officeart/2005/8/layout/bList2#1"/>
    <dgm:cxn modelId="{2CC02BF4-E375-4A42-BEB5-C740251BA559}" type="presParOf" srcId="{5D704A64-76C5-420F-9396-0821E1F6821E}" destId="{B19C58D7-31B5-499E-B031-6A3B7D92948F}" srcOrd="1" destOrd="0" presId="urn:microsoft.com/office/officeart/2005/8/layout/bList2#1"/>
    <dgm:cxn modelId="{9A2B6E9E-7AEA-4EB2-87AC-85B25AB85A9B}" type="presParOf" srcId="{5D704A64-76C5-420F-9396-0821E1F6821E}" destId="{C9416A6F-CA96-45C2-83C7-833379E86DED}" srcOrd="2" destOrd="0" presId="urn:microsoft.com/office/officeart/2005/8/layout/bList2#1"/>
    <dgm:cxn modelId="{73E4141A-C1FF-4F10-A592-FACB44DE8742}" type="presParOf" srcId="{5D704A64-76C5-420F-9396-0821E1F6821E}" destId="{F3DB3B62-80EB-46F3-B5EA-BFA477831D4B}" srcOrd="3" destOrd="0" presId="urn:microsoft.com/office/officeart/2005/8/layout/bList2#1"/>
    <dgm:cxn modelId="{6AF9F96C-2A91-4C9A-81EF-C7DDA75E19C1}" type="presParOf" srcId="{8D96B780-CB7F-4130-92A2-49761A56327E}" destId="{54FCB31A-C8BC-496E-B247-AD5F95F133C1}" srcOrd="15" destOrd="0" presId="urn:microsoft.com/office/officeart/2005/8/layout/bList2#1"/>
    <dgm:cxn modelId="{060668D8-92D4-4F38-B530-A9ED9FA34991}" type="presParOf" srcId="{8D96B780-CB7F-4130-92A2-49761A56327E}" destId="{93A6769A-CF86-4B6D-A698-689B15DC9127}" srcOrd="16" destOrd="0" presId="urn:microsoft.com/office/officeart/2005/8/layout/bList2#1"/>
    <dgm:cxn modelId="{4616E612-8A60-4299-A82D-6A5C4987452A}" type="presParOf" srcId="{93A6769A-CF86-4B6D-A698-689B15DC9127}" destId="{D4B95F19-291A-4FF5-A6D2-D9C691CF7D74}" srcOrd="0" destOrd="0" presId="urn:microsoft.com/office/officeart/2005/8/layout/bList2#1"/>
    <dgm:cxn modelId="{903909E2-EC1D-4BD7-9CB1-828BFB6C67E5}" type="presParOf" srcId="{93A6769A-CF86-4B6D-A698-689B15DC9127}" destId="{9555802A-59E4-4B05-A4A0-53E6E03BA6BD}" srcOrd="1" destOrd="0" presId="urn:microsoft.com/office/officeart/2005/8/layout/bList2#1"/>
    <dgm:cxn modelId="{06D7B808-55BD-406A-ABA9-C5D5C1F723D4}" type="presParOf" srcId="{93A6769A-CF86-4B6D-A698-689B15DC9127}" destId="{0CB9F858-7C9A-490D-B659-433A844F3E1E}" srcOrd="2" destOrd="0" presId="urn:microsoft.com/office/officeart/2005/8/layout/bList2#1"/>
    <dgm:cxn modelId="{5A85809F-7712-4A3E-9DC6-C64699E7B941}" type="presParOf" srcId="{93A6769A-CF86-4B6D-A698-689B15DC9127}" destId="{B11F7208-D3B4-4196-9945-C34C77DDB5A4}" srcOrd="3" destOrd="0" presId="urn:microsoft.com/office/officeart/2005/8/layout/bList2#1"/>
    <dgm:cxn modelId="{9BFEA2C7-67B9-4ED3-B4C9-C0248149BFFE}" type="presParOf" srcId="{8D96B780-CB7F-4130-92A2-49761A56327E}" destId="{CBC4EB57-FA94-4586-94C1-ECBA851338AA}" srcOrd="17" destOrd="0" presId="urn:microsoft.com/office/officeart/2005/8/layout/bList2#1"/>
    <dgm:cxn modelId="{5FC514D1-C01C-4742-AC54-897A85FE0D29}" type="presParOf" srcId="{8D96B780-CB7F-4130-92A2-49761A56327E}" destId="{F33B5708-E00A-43D9-8BC5-66F782A4F7FA}" srcOrd="18" destOrd="0" presId="urn:microsoft.com/office/officeart/2005/8/layout/bList2#1"/>
    <dgm:cxn modelId="{B772C75C-FD84-4117-AF93-B2153874C4F2}" type="presParOf" srcId="{F33B5708-E00A-43D9-8BC5-66F782A4F7FA}" destId="{85CA6C34-825E-4184-B539-B649703210EC}" srcOrd="0" destOrd="0" presId="urn:microsoft.com/office/officeart/2005/8/layout/bList2#1"/>
    <dgm:cxn modelId="{930ED4F6-752C-45C8-98DC-177854CCA5D9}" type="presParOf" srcId="{F33B5708-E00A-43D9-8BC5-66F782A4F7FA}" destId="{AC2F89F8-E865-4981-BBBF-44EBB9FC55D1}" srcOrd="1" destOrd="0" presId="urn:microsoft.com/office/officeart/2005/8/layout/bList2#1"/>
    <dgm:cxn modelId="{5D74F49F-3CF9-4849-8A68-84767BA252AA}" type="presParOf" srcId="{F33B5708-E00A-43D9-8BC5-66F782A4F7FA}" destId="{6D88DA7D-5E2D-4ABB-8688-E5E37EA8F27A}" srcOrd="2" destOrd="0" presId="urn:microsoft.com/office/officeart/2005/8/layout/bList2#1"/>
    <dgm:cxn modelId="{7427A0B6-DCB1-4A40-9C92-E9D97B03A9A0}" type="presParOf" srcId="{F33B5708-E00A-43D9-8BC5-66F782A4F7FA}" destId="{F9646355-A333-4E97-A084-CDBC30C9B769}" srcOrd="3" destOrd="0" presId="urn:microsoft.com/office/officeart/2005/8/layout/bList2#1"/>
    <dgm:cxn modelId="{5FCCB1FA-F6DD-4B41-965B-47A46C193AB0}" type="presParOf" srcId="{8D96B780-CB7F-4130-92A2-49761A56327E}" destId="{497BF911-5448-4564-8454-B02FCB7901F7}" srcOrd="19" destOrd="0" presId="urn:microsoft.com/office/officeart/2005/8/layout/bList2#1"/>
    <dgm:cxn modelId="{E3B84870-AC82-4DB5-8A21-12A2E5A91EAC}" type="presParOf" srcId="{8D96B780-CB7F-4130-92A2-49761A56327E}" destId="{EB02AA82-47D3-4A80-94FE-1BE2F6175219}" srcOrd="20" destOrd="0" presId="urn:microsoft.com/office/officeart/2005/8/layout/bList2#1"/>
    <dgm:cxn modelId="{599DFFF2-5D88-4AF4-A72A-2A7B385388D2}" type="presParOf" srcId="{EB02AA82-47D3-4A80-94FE-1BE2F6175219}" destId="{02D8C59F-84FD-4D72-8568-9231E16260FB}" srcOrd="0" destOrd="0" presId="urn:microsoft.com/office/officeart/2005/8/layout/bList2#1"/>
    <dgm:cxn modelId="{BD80DF57-CD11-45CF-813B-674A7D756CFB}" type="presParOf" srcId="{EB02AA82-47D3-4A80-94FE-1BE2F6175219}" destId="{D83894F5-8BBC-4ED3-AEC9-A9AD896F504F}" srcOrd="1" destOrd="0" presId="urn:microsoft.com/office/officeart/2005/8/layout/bList2#1"/>
    <dgm:cxn modelId="{77191689-E3F9-4FF6-84C4-55A6FB82E897}" type="presParOf" srcId="{EB02AA82-47D3-4A80-94FE-1BE2F6175219}" destId="{9D7C14D5-385C-4206-A987-772372B366A2}" srcOrd="2" destOrd="0" presId="urn:microsoft.com/office/officeart/2005/8/layout/bList2#1"/>
    <dgm:cxn modelId="{5EB4BCB4-EC6A-4FE2-9627-66251300006D}" type="presParOf" srcId="{EB02AA82-47D3-4A80-94FE-1BE2F6175219}" destId="{FC936436-7739-4163-9E04-D81217937B55}" srcOrd="3" destOrd="0" presId="urn:microsoft.com/office/officeart/2005/8/layout/bList2#1"/>
    <dgm:cxn modelId="{B837011A-F451-4DD1-8FFA-F62DF3CDAA9A}" type="presParOf" srcId="{8D96B780-CB7F-4130-92A2-49761A56327E}" destId="{647B27D7-A25E-46F5-B7BD-CAFF4D76AB49}" srcOrd="21" destOrd="0" presId="urn:microsoft.com/office/officeart/2005/8/layout/bList2#1"/>
    <dgm:cxn modelId="{7F6CCD1D-7AE0-4C0F-95CC-E5F1820947D9}" type="presParOf" srcId="{8D96B780-CB7F-4130-92A2-49761A56327E}" destId="{8A46AD8E-FE04-4CA7-9D0F-74EAF2438AE2}" srcOrd="22" destOrd="0" presId="urn:microsoft.com/office/officeart/2005/8/layout/bList2#1"/>
    <dgm:cxn modelId="{65443E47-1EFB-4535-B1A4-10A511C813B9}" type="presParOf" srcId="{8A46AD8E-FE04-4CA7-9D0F-74EAF2438AE2}" destId="{E1F76376-F7CA-497D-B695-4AEE731DC29F}" srcOrd="0" destOrd="0" presId="urn:microsoft.com/office/officeart/2005/8/layout/bList2#1"/>
    <dgm:cxn modelId="{0A4DDA2F-D49E-48A9-B535-4C7907CBC409}" type="presParOf" srcId="{8A46AD8E-FE04-4CA7-9D0F-74EAF2438AE2}" destId="{B75C43DF-0EEC-484E-8E84-EAC8E4182408}" srcOrd="1" destOrd="0" presId="urn:microsoft.com/office/officeart/2005/8/layout/bList2#1"/>
    <dgm:cxn modelId="{D6296974-BE7A-4DD1-9AEB-E07F58BBF867}" type="presParOf" srcId="{8A46AD8E-FE04-4CA7-9D0F-74EAF2438AE2}" destId="{0807833F-DF35-4C69-BD78-81F4E36B9035}" srcOrd="2" destOrd="0" presId="urn:microsoft.com/office/officeart/2005/8/layout/bList2#1"/>
    <dgm:cxn modelId="{64219447-A79E-4BD7-AF5D-C2E68D029BBB}" type="presParOf" srcId="{8A46AD8E-FE04-4CA7-9D0F-74EAF2438AE2}" destId="{1F1BF54C-2314-431E-81D1-1697F1CED7C0}" srcOrd="3" destOrd="0" presId="urn:microsoft.com/office/officeart/2005/8/layout/bList2#1"/>
  </dgm:cxnLst>
  <dgm:bg/>
  <dgm:whole/>
  <dgm:extLst>
    <a:ext uri="http://schemas.microsoft.com/office/drawing/2008/diagram">
      <dsp:dataModelExt xmlns:dsp="http://schemas.microsoft.com/office/drawing/2008/diagram" xmlns=""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Analysers</a:t>
          </a:r>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19-09-2024</a:t>
            </a:fld>
            <a:endParaRPr dirty="0"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9/19/2024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9/19/2024</a:t>
            </a:fld>
            <a:endParaRPr dirty="0"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9/19/2024</a:t>
            </a:fld>
            <a:endParaRPr dirty="0"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9/19/2024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9/19/2024</a:t>
            </a:fld>
            <a:endParaRPr dirty="0"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9/19/2024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34.pn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bIns="0" lIns="0" rIns="0" rtlCol="0" tIns="0" wrap="square"/>
          <a:p>
            <a:endParaRPr dirty="0"/>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598" name="object 7"/>
          <p:cNvSpPr txBox="1">
            <a:spLocks noGrp="1"/>
          </p:cNvSpPr>
          <p:nvPr>
            <p:ph type="ctrTitle"/>
          </p:nvPr>
        </p:nvSpPr>
        <p:spPr>
          <a:xfrm>
            <a:off x="1828800" y="209550"/>
            <a:ext cx="7696200" cy="609600"/>
          </a:xfrm>
        </p:spPr>
        <p:txBody>
          <a:bodyPr/>
          <a:p>
            <a:r>
              <a:rPr b="1" dirty="0" sz="3600" lang="en-IN">
                <a:solidFill>
                  <a:srgbClr val="0070C0"/>
                </a:solidFill>
                <a:latin typeface="Times New Roman" panose="02020603050405020304" pitchFamily="18" charset="0"/>
                <a:cs typeface="Times New Roman" panose="02020603050405020304" pitchFamily="18" charset="0"/>
              </a:rPr>
              <a:t>Employee Data Analysis using Excel</a:t>
            </a:r>
          </a:p>
        </p:txBody>
      </p:sp>
      <p:sp>
        <p:nvSpPr>
          <p:cNvPr id="1048599" name="object 11"/>
          <p:cNvSpPr txBox="1">
            <a:spLocks noGrp="1"/>
          </p:cNvSpPr>
          <p:nvPr>
            <p:ph type="sldNum" sz="quarter" idx="7"/>
          </p:nvPr>
        </p:nvSpPr>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1214437" y="2913519"/>
            <a:ext cx="8924926" cy="2936240"/>
          </a:xfrm>
          <a:prstGeom prst="rect"/>
          <a:noFill/>
        </p:spPr>
        <p:txBody>
          <a:bodyPr rtlCol="0" wrap="square">
            <a:spAutoFit/>
          </a:bodyPr>
          <a:p>
            <a:r>
              <a:rPr b="1" dirty="0" sz="2400" lang="en-US"/>
              <a:t>STUDENT </a:t>
            </a:r>
            <a:r>
              <a:rPr b="1" dirty="0" sz="2400" lang="en-US" smtClean="0"/>
              <a:t>NAME: </a:t>
            </a:r>
            <a:r>
              <a:rPr altLang="en-IN" b="1" dirty="0" sz="2400" lang="en-US" smtClean="0"/>
              <a:t>Kishore</a:t>
            </a:r>
            <a:r>
              <a:rPr altLang="en-IN" b="1" dirty="0" sz="2400" lang="en-US" smtClean="0"/>
              <a:t> </a:t>
            </a:r>
            <a:r>
              <a:rPr altLang="en-IN" b="1" dirty="0" sz="2400" lang="en-US" smtClean="0"/>
              <a:t>R </a:t>
            </a:r>
            <a:endParaRPr dirty="0" sz="2400" lang="en-US"/>
          </a:p>
          <a:p>
            <a:r>
              <a:rPr b="1" dirty="0" sz="2400" lang="en-US"/>
              <a:t>ROLL NO: </a:t>
            </a:r>
            <a:r>
              <a:rPr b="1" dirty="0" sz="2400" lang="en-US" smtClean="0"/>
              <a:t>2022ISM0</a:t>
            </a:r>
            <a:r>
              <a:rPr altLang="en-IN" b="1" dirty="0" sz="2400" lang="en-US" smtClean="0"/>
              <a:t>0</a:t>
            </a:r>
            <a:r>
              <a:rPr altLang="en-IN" b="1" dirty="0" sz="2400" lang="en-US" smtClean="0"/>
              <a:t>3</a:t>
            </a:r>
            <a:endParaRPr dirty="0" sz="2400" lang="en-US"/>
          </a:p>
          <a:p>
            <a:r>
              <a:rPr b="1" dirty="0" sz="2400" lang="en-US"/>
              <a:t>REGISTER NUMBER: </a:t>
            </a:r>
            <a:r>
              <a:rPr b="1" dirty="0" sz="2400" lang="en-US" smtClean="0"/>
              <a:t>42220010</a:t>
            </a:r>
            <a:r>
              <a:rPr altLang="en-IN" b="1" dirty="0" sz="2400" lang="en-US" smtClean="0"/>
              <a:t>3</a:t>
            </a:r>
            <a:endParaRPr dirty="0" sz="2400" lang="en-US"/>
          </a:p>
          <a:p>
            <a:r>
              <a:rPr b="1" dirty="0" sz="2400" lang="en-US"/>
              <a:t>NAAN MUDHALVAN </a:t>
            </a:r>
            <a:r>
              <a:rPr b="1" dirty="0" sz="2400" lang="en-US" smtClean="0"/>
              <a:t>ID:</a:t>
            </a:r>
            <a:r>
              <a:rPr altLang="en-IN" b="1" dirty="0" sz="2400" lang="en-US" smtClean="0"/>
              <a:t> </a:t>
            </a:r>
            <a:r>
              <a:rPr altLang="en-IN" b="1" dirty="0" sz="2400" lang="en-US" smtClean="0"/>
              <a:t>A98228E9CCCB3DBB6D3484C949288EF4</a:t>
            </a:r>
            <a:endParaRPr dirty="0" sz="2400" lang="en-US"/>
          </a:p>
          <a:p>
            <a:r>
              <a:rPr b="1" dirty="0" sz="2400" lang="en-US"/>
              <a:t>DEPARTMENT: B.COM(ISM)</a:t>
            </a:r>
            <a:endParaRPr dirty="0" sz="2400" lang="en-US"/>
          </a:p>
          <a:p>
            <a:r>
              <a:rPr b="1" dirty="0" sz="2400" lang="en-US"/>
              <a:t>COLLEGE:</a:t>
            </a:r>
            <a:r>
              <a:rPr dirty="0" sz="2400" lang="en-US"/>
              <a:t> SINDHI COLLEGE OF ARTS AND SCIENCE</a:t>
            </a:r>
          </a:p>
          <a:p>
            <a:r>
              <a:rPr dirty="0" sz="2400" lang="en-US"/>
              <a:t>           </a:t>
            </a:r>
            <a:endParaRPr dirty="0" sz="2400" lang="en-IN"/>
          </a:p>
        </p:txBody>
      </p:sp>
      <p:grpSp>
        <p:nvGrpSpPr>
          <p:cNvPr id="20" name="object 2"/>
          <p:cNvGrpSpPr/>
          <p:nvPr/>
        </p:nvGrpSpPr>
        <p:grpSpPr>
          <a:xfrm>
            <a:off x="876299" y="990600"/>
            <a:ext cx="1743075" cy="1333500"/>
            <a:chOff x="742950" y="1104900"/>
            <a:chExt cx="1743075" cy="1333500"/>
          </a:xfrm>
        </p:grpSpPr>
        <p:sp>
          <p:nvSpPr>
            <p:cNvPr id="104860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bIns="0" lIns="0" rIns="0" rtlCol="0" tIns="0" wrap="square"/>
            <a:p>
              <a:endParaRPr dirty="0"/>
            </a:p>
          </p:txBody>
        </p:sp>
        <p:sp>
          <p:nvSpPr>
            <p:cNvPr id="104860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bIns="0" lIns="0" rIns="0" rtlCol="0" tIns="0" wrap="square"/>
            <a:p>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93780"/>
          </a:xfrm>
          <a:prstGeom prst="rect"/>
        </p:spPr>
        <p:txBody>
          <a:bodyPr bIns="0" lIns="0" rIns="0" rtlCol="0" tIns="16510" vert="horz" wrap="square">
            <a:spAutoFit/>
          </a:bodyPr>
          <a:p>
            <a:pPr marL="12700">
              <a:lnSpc>
                <a:spcPct val="100000"/>
              </a:lnSpc>
              <a:spcBef>
                <a:spcPts val="130"/>
              </a:spcBef>
            </a:pPr>
            <a:r>
              <a:rPr dirty="0" sz="4400" spc="15" u="sng">
                <a:solidFill>
                  <a:srgbClr val="0070C0"/>
                </a:solidFill>
              </a:rPr>
              <a:t>THE</a:t>
            </a:r>
            <a:r>
              <a:rPr dirty="0" sz="4400" spc="20" u="sng">
                <a:solidFill>
                  <a:srgbClr val="0070C0"/>
                </a:solidFill>
              </a:rPr>
              <a:t> </a:t>
            </a:r>
            <a:r>
              <a:rPr dirty="0" sz="4400" lang="en-US" spc="20" u="sng">
                <a:solidFill>
                  <a:srgbClr val="0070C0"/>
                </a:solidFill>
              </a:rPr>
              <a:t>"</a:t>
            </a:r>
            <a:r>
              <a:rPr dirty="0" sz="4400" spc="10" u="sng">
                <a:solidFill>
                  <a:srgbClr val="0070C0"/>
                </a:solidFill>
              </a:rPr>
              <a:t>WOW</a:t>
            </a:r>
            <a:r>
              <a:rPr dirty="0" sz="4400" lang="en-US" spc="10" u="sng">
                <a:solidFill>
                  <a:srgbClr val="0070C0"/>
                </a:solidFill>
              </a:rPr>
              <a:t>"</a:t>
            </a:r>
            <a:r>
              <a:rPr dirty="0" sz="4400" spc="85" u="sng">
                <a:solidFill>
                  <a:srgbClr val="0070C0"/>
                </a:solidFill>
              </a:rPr>
              <a:t> </a:t>
            </a:r>
            <a:r>
              <a:rPr dirty="0" sz="4400" spc="10" u="sng">
                <a:solidFill>
                  <a:srgbClr val="0070C0"/>
                </a:solidFill>
              </a:rPr>
              <a:t>IN</a:t>
            </a:r>
            <a:r>
              <a:rPr dirty="0" sz="4400" spc="-5" u="sng">
                <a:solidFill>
                  <a:srgbClr val="0070C0"/>
                </a:solidFill>
              </a:rPr>
              <a:t> </a:t>
            </a:r>
            <a:r>
              <a:rPr dirty="0" sz="4400" spc="15" u="sng">
                <a:solidFill>
                  <a:srgbClr val="0070C0"/>
                </a:solidFill>
              </a:rPr>
              <a:t>OUR</a:t>
            </a:r>
            <a:r>
              <a:rPr dirty="0" sz="4400" spc="-10" u="sng">
                <a:solidFill>
                  <a:srgbClr val="0070C0"/>
                </a:solidFill>
              </a:rPr>
              <a:t> </a:t>
            </a:r>
            <a:r>
              <a:rPr dirty="0" sz="4400" spc="20" u="sng">
                <a:solidFill>
                  <a:srgbClr val="0070C0"/>
                </a:solidFill>
              </a:rPr>
              <a:t>SOLUTION</a:t>
            </a:r>
            <a:endParaRPr dirty="0" sz="4400" u="sng">
              <a:solidFill>
                <a:srgbClr val="0070C0"/>
              </a:solidFill>
            </a:endParaRPr>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2" name="TextBox 9"/>
          <p:cNvSpPr txBox="1"/>
          <p:nvPr/>
        </p:nvSpPr>
        <p:spPr>
          <a:xfrm>
            <a:off x="739775" y="2048845"/>
            <a:ext cx="8172450" cy="584775"/>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a:t>
            </a:r>
            <a:endParaRPr dirty="0" sz="2800" lang="en-IN">
              <a:latin typeface="Times New Roman" panose="02020603050405020304" pitchFamily="18" charset="0"/>
              <a:cs typeface="Times New Roman" panose="02020603050405020304" pitchFamily="18" charset="0"/>
            </a:endParaRPr>
          </a:p>
        </p:txBody>
      </p:sp>
      <p:sp>
        <p:nvSpPr>
          <p:cNvPr id="1048673" name="TextBox 11"/>
          <p:cNvSpPr txBox="1"/>
          <p:nvPr/>
        </p:nvSpPr>
        <p:spPr>
          <a:xfrm>
            <a:off x="2533650" y="3429000"/>
            <a:ext cx="7143750" cy="1384995"/>
          </a:xfrm>
          <a:prstGeom prst="rect"/>
          <a:noFill/>
        </p:spPr>
        <p:txBody>
          <a:bodyPr rtlCol="0" wrap="square">
            <a:spAutoFit/>
          </a:bodyPr>
          <a:p>
            <a:r>
              <a:rPr dirty="0" sz="2800" lang="en-IN">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75" name="object 8"/>
          <p:cNvSpPr txBox="1"/>
          <p:nvPr/>
        </p:nvSpPr>
        <p:spPr>
          <a:xfrm>
            <a:off x="752475" y="146046"/>
            <a:ext cx="3303904" cy="758190"/>
          </a:xfrm>
          <a:prstGeom prst="rect"/>
        </p:spPr>
        <p:txBody>
          <a:bodyPr bIns="0" lIns="0" rIns="0" rtlCol="0" tIns="13335" vert="horz" wrap="square">
            <a:spAutoFit/>
          </a:bodyPr>
          <a:p>
            <a:pPr marL="12700">
              <a:lnSpc>
                <a:spcPct val="100000"/>
              </a:lnSpc>
              <a:spcBef>
                <a:spcPts val="105"/>
              </a:spcBef>
            </a:pPr>
            <a:r>
              <a:rPr b="1" dirty="0" sz="4800" spc="15" u="sng">
                <a:solidFill>
                  <a:srgbClr val="0070C0"/>
                </a:solidFill>
                <a:latin typeface="Trebuchet MS"/>
                <a:cs typeface="Trebuchet MS"/>
              </a:rPr>
              <a:t>M</a:t>
            </a:r>
            <a:r>
              <a:rPr b="1" dirty="0" sz="4800" u="sng">
                <a:solidFill>
                  <a:srgbClr val="0070C0"/>
                </a:solidFill>
                <a:latin typeface="Trebuchet MS"/>
                <a:cs typeface="Trebuchet MS"/>
              </a:rPr>
              <a:t>O</a:t>
            </a:r>
            <a:r>
              <a:rPr b="1" dirty="0" sz="4800" spc="-15" u="sng">
                <a:solidFill>
                  <a:srgbClr val="0070C0"/>
                </a:solidFill>
                <a:latin typeface="Trebuchet MS"/>
                <a:cs typeface="Trebuchet MS"/>
              </a:rPr>
              <a:t>D</a:t>
            </a:r>
            <a:r>
              <a:rPr b="1" dirty="0" sz="4800" spc="-35" u="sng">
                <a:solidFill>
                  <a:srgbClr val="0070C0"/>
                </a:solidFill>
                <a:latin typeface="Trebuchet MS"/>
                <a:cs typeface="Trebuchet MS"/>
              </a:rPr>
              <a:t>E</a:t>
            </a:r>
            <a:r>
              <a:rPr b="1" dirty="0" sz="4800" spc="-30" u="sng">
                <a:solidFill>
                  <a:srgbClr val="0070C0"/>
                </a:solidFill>
                <a:latin typeface="Trebuchet MS"/>
                <a:cs typeface="Trebuchet MS"/>
              </a:rPr>
              <a:t>LL</a:t>
            </a:r>
            <a:r>
              <a:rPr b="1" dirty="0" sz="4800" spc="-5" u="sng">
                <a:solidFill>
                  <a:srgbClr val="0070C0"/>
                </a:solidFill>
                <a:latin typeface="Trebuchet MS"/>
                <a:cs typeface="Trebuchet MS"/>
              </a:rPr>
              <a:t>I</a:t>
            </a:r>
            <a:r>
              <a:rPr b="1" dirty="0" sz="4800" spc="30" u="sng">
                <a:solidFill>
                  <a:srgbClr val="0070C0"/>
                </a:solidFill>
                <a:latin typeface="Trebuchet MS"/>
                <a:cs typeface="Trebuchet MS"/>
              </a:rPr>
              <a:t>N</a:t>
            </a:r>
            <a:r>
              <a:rPr b="1" dirty="0" sz="4800" spc="5" u="sng">
                <a:solidFill>
                  <a:srgbClr val="0070C0"/>
                </a:solidFill>
                <a:latin typeface="Trebuchet MS"/>
                <a:cs typeface="Trebuchet MS"/>
              </a:rPr>
              <a:t>G</a:t>
            </a:r>
            <a:endParaRPr dirty="0" sz="4800" u="sng">
              <a:solidFill>
                <a:srgbClr val="0070C0"/>
              </a:solidFill>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TextBox 9"/>
          <p:cNvSpPr txBox="1"/>
          <p:nvPr/>
        </p:nvSpPr>
        <p:spPr>
          <a:xfrm>
            <a:off x="457201" y="973663"/>
            <a:ext cx="9448800" cy="5693866"/>
          </a:xfrm>
          <a:prstGeom prst="rect"/>
          <a:noFill/>
        </p:spPr>
        <p:txBody>
          <a:bodyPr rtlCol="0" wrap="square">
            <a:spAutoFit/>
          </a:bodyPr>
          <a:p>
            <a:pPr algn="just" indent="-514350" marL="514350">
              <a:buAutoNum type="arabicPeriod"/>
            </a:pPr>
            <a:r>
              <a:rPr b="1" dirty="0" sz="2800" lang="en-IN">
                <a:latin typeface="Times New Roman" panose="02020603050405020304" pitchFamily="18" charset="0"/>
                <a:cs typeface="Times New Roman" panose="02020603050405020304" pitchFamily="18" charset="0"/>
              </a:rPr>
              <a:t>Data Preparation: </a:t>
            </a:r>
            <a:r>
              <a:rPr dirty="0" sz="2800" lang="en-IN">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algn="just" indent="-514350" marL="514350">
              <a:buAutoNum type="arabicPeriod"/>
            </a:pPr>
            <a:r>
              <a:rPr b="1" dirty="0" sz="2800" lang="en-IN">
                <a:latin typeface="Times New Roman" panose="02020603050405020304" pitchFamily="18" charset="0"/>
                <a:cs typeface="Times New Roman" panose="02020603050405020304" pitchFamily="18" charset="0"/>
              </a:rPr>
              <a:t>Creating Pivot Tables: </a:t>
            </a:r>
            <a:r>
              <a:rPr dirty="0" sz="2800" lang="en-IN">
                <a:latin typeface="Times New Roman" panose="02020603050405020304" pitchFamily="18" charset="0"/>
                <a:cs typeface="Times New Roman" panose="02020603050405020304" pitchFamily="18" charset="0"/>
              </a:rPr>
              <a:t>Use Pivot Tables to aggregate and summarize performance data. Key features include, </a:t>
            </a:r>
            <a:r>
              <a:rPr dirty="0" sz="2800" i="1" lang="en-IN">
                <a:latin typeface="Times New Roman" panose="02020603050405020304" pitchFamily="18" charset="0"/>
                <a:cs typeface="Times New Roman" panose="02020603050405020304" pitchFamily="18" charset="0"/>
              </a:rPr>
              <a:t>Rows 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analyse performance metrics (e.g., average scores, total hours worked). </a:t>
            </a:r>
            <a:r>
              <a:rPr dirty="0" sz="2800" i="1" lang="en-IN">
                <a:latin typeface="Times New Roman" panose="02020603050405020304" pitchFamily="18" charset="0"/>
                <a:cs typeface="Times New Roman" panose="02020603050405020304" pitchFamily="18" charset="0"/>
              </a:rPr>
              <a:t>Filters:</a:t>
            </a:r>
            <a:r>
              <a:rPr b="1" dirty="0" sz="2800" i="1" lang="en-IN">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dirty="0" sz="1100">
              <a:latin typeface="Trebuchet MS"/>
              <a:cs typeface="Trebuchet MS"/>
            </a:endParaRPr>
          </a:p>
        </p:txBody>
      </p:sp>
      <p:sp>
        <p:nvSpPr>
          <p:cNvPr id="1048680" name="object 8"/>
          <p:cNvSpPr txBox="1"/>
          <p:nvPr/>
        </p:nvSpPr>
        <p:spPr>
          <a:xfrm>
            <a:off x="752475" y="146046"/>
            <a:ext cx="3303904" cy="758190"/>
          </a:xfrm>
          <a:prstGeom prst="rect"/>
        </p:spPr>
        <p:txBody>
          <a:bodyPr bIns="0" lIns="0" rIns="0" rtlCol="0" tIns="13335" vert="horz" wrap="square">
            <a:spAutoFit/>
          </a:bodyPr>
          <a:p>
            <a:pPr marL="12700">
              <a:lnSpc>
                <a:spcPct val="100000"/>
              </a:lnSpc>
              <a:spcBef>
                <a:spcPts val="105"/>
              </a:spcBef>
            </a:pPr>
            <a:r>
              <a:rPr b="1" dirty="0" sz="4800" spc="15" u="sng">
                <a:solidFill>
                  <a:srgbClr val="0070C0"/>
                </a:solidFill>
                <a:latin typeface="Trebuchet MS"/>
                <a:cs typeface="Trebuchet MS"/>
              </a:rPr>
              <a:t>M</a:t>
            </a:r>
            <a:r>
              <a:rPr b="1" dirty="0" sz="4800" u="sng">
                <a:solidFill>
                  <a:srgbClr val="0070C0"/>
                </a:solidFill>
                <a:latin typeface="Trebuchet MS"/>
                <a:cs typeface="Trebuchet MS"/>
              </a:rPr>
              <a:t>O</a:t>
            </a:r>
            <a:r>
              <a:rPr b="1" dirty="0" sz="4800" spc="-15" u="sng">
                <a:solidFill>
                  <a:srgbClr val="0070C0"/>
                </a:solidFill>
                <a:latin typeface="Trebuchet MS"/>
                <a:cs typeface="Trebuchet MS"/>
              </a:rPr>
              <a:t>D</a:t>
            </a:r>
            <a:r>
              <a:rPr b="1" dirty="0" sz="4800" spc="-35" u="sng">
                <a:solidFill>
                  <a:srgbClr val="0070C0"/>
                </a:solidFill>
                <a:latin typeface="Trebuchet MS"/>
                <a:cs typeface="Trebuchet MS"/>
              </a:rPr>
              <a:t>E</a:t>
            </a:r>
            <a:r>
              <a:rPr b="1" dirty="0" sz="4800" spc="-30" u="sng">
                <a:solidFill>
                  <a:srgbClr val="0070C0"/>
                </a:solidFill>
                <a:latin typeface="Trebuchet MS"/>
                <a:cs typeface="Trebuchet MS"/>
              </a:rPr>
              <a:t>LL</a:t>
            </a:r>
            <a:r>
              <a:rPr b="1" dirty="0" sz="4800" spc="-5" u="sng">
                <a:solidFill>
                  <a:srgbClr val="0070C0"/>
                </a:solidFill>
                <a:latin typeface="Trebuchet MS"/>
                <a:cs typeface="Trebuchet MS"/>
              </a:rPr>
              <a:t>I</a:t>
            </a:r>
            <a:r>
              <a:rPr b="1" dirty="0" sz="4800" spc="30" u="sng">
                <a:solidFill>
                  <a:srgbClr val="0070C0"/>
                </a:solidFill>
                <a:latin typeface="Trebuchet MS"/>
                <a:cs typeface="Trebuchet MS"/>
              </a:rPr>
              <a:t>N</a:t>
            </a:r>
            <a:r>
              <a:rPr b="1" dirty="0" sz="4800" spc="5" u="sng">
                <a:solidFill>
                  <a:srgbClr val="0070C0"/>
                </a:solidFill>
                <a:latin typeface="Trebuchet MS"/>
                <a:cs typeface="Trebuchet MS"/>
              </a:rPr>
              <a:t>G</a:t>
            </a:r>
            <a:endParaRPr dirty="0" sz="4800" u="sng">
              <a:solidFill>
                <a:srgbClr val="0070C0"/>
              </a:solidFill>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2" name="TextBox 9"/>
          <p:cNvSpPr txBox="1"/>
          <p:nvPr/>
        </p:nvSpPr>
        <p:spPr>
          <a:xfrm>
            <a:off x="381000" y="982341"/>
            <a:ext cx="9331325" cy="5509200"/>
          </a:xfrm>
          <a:prstGeom prst="rect"/>
          <a:noFill/>
        </p:spPr>
        <p:txBody>
          <a:bodyPr rtlCol="0" wrap="square">
            <a:spAutoFit/>
          </a:bodyPr>
          <a:p>
            <a:pPr algn="just"/>
            <a:r>
              <a:rPr b="1" dirty="0" sz="3200" lang="en-IN">
                <a:latin typeface="Times New Roman" panose="02020603050405020304" pitchFamily="18" charset="0"/>
                <a:cs typeface="Times New Roman" panose="02020603050405020304" pitchFamily="18" charset="0"/>
              </a:rPr>
              <a:t>3. Analysis and Visualization: </a:t>
            </a:r>
            <a:r>
              <a:rPr dirty="0" sz="3200" lang="en-IN">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dirty="0" sz="3200" lang="en-IN">
              <a:latin typeface="Times New Roman" panose="02020603050405020304" pitchFamily="18" charset="0"/>
              <a:cs typeface="Times New Roman" panose="02020603050405020304" pitchFamily="18" charset="0"/>
            </a:endParaRPr>
          </a:p>
          <a:p>
            <a:pPr algn="just"/>
            <a:r>
              <a:rPr b="1" dirty="0" sz="3200" lang="en-IN">
                <a:latin typeface="Times New Roman" panose="02020603050405020304" pitchFamily="18" charset="0"/>
                <a:cs typeface="Times New Roman" panose="02020603050405020304" pitchFamily="18" charset="0"/>
              </a:rPr>
              <a:t>4. Insights and Recommendations:</a:t>
            </a:r>
            <a:r>
              <a:rPr dirty="0" sz="3200" lang="en-IN">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3" name="Title 1"/>
          <p:cNvSpPr>
            <a:spLocks noGrp="1"/>
          </p:cNvSpPr>
          <p:nvPr>
            <p:ph type="title"/>
          </p:nvPr>
        </p:nvSpPr>
        <p:spPr>
          <a:xfrm>
            <a:off x="755333" y="385444"/>
            <a:ext cx="2978468" cy="758190"/>
          </a:xfrm>
        </p:spPr>
        <p:txBody>
          <a:bodyPr/>
          <a:p>
            <a:r>
              <a:rPr dirty="0" lang="en-IN" u="sng">
                <a:solidFill>
                  <a:srgbClr val="0070C0"/>
                </a:solidFill>
              </a:rPr>
              <a:t>RESULTS:</a:t>
            </a:r>
          </a:p>
        </p:txBody>
      </p:sp>
      <p:sp>
        <p:nvSpPr>
          <p:cNvPr id="1048684" name="TextBox 4"/>
          <p:cNvSpPr txBox="1"/>
          <p:nvPr/>
        </p:nvSpPr>
        <p:spPr>
          <a:xfrm>
            <a:off x="4800600" y="990600"/>
            <a:ext cx="2019335" cy="523220"/>
          </a:xfrm>
          <a:prstGeom prst="rect"/>
          <a:noFill/>
        </p:spPr>
        <p:txBody>
          <a:bodyPr rtlCol="0" wrap="none">
            <a:spAutoFit/>
          </a:bodyPr>
          <a:p>
            <a:r>
              <a:rPr dirty="0" sz="2800" lang="en-IN" u="sng">
                <a:solidFill>
                  <a:srgbClr val="00B0F0"/>
                </a:solidFill>
              </a:rPr>
              <a:t>PIVOT TABLE</a:t>
            </a:r>
          </a:p>
        </p:txBody>
      </p:sp>
      <p:graphicFrame>
        <p:nvGraphicFramePr>
          <p:cNvPr id="4194305" name="Table 2"/>
          <p:cNvGraphicFramePr>
            <a:graphicFrameLocks noGrp="1"/>
          </p:cNvGraphicFramePr>
          <p:nvPr/>
        </p:nvGraphicFramePr>
        <p:xfrm>
          <a:off x="1752600" y="1828799"/>
          <a:ext cx="7848599" cy="4419600"/>
        </p:xfrm>
        <a:graphic>
          <a:graphicData uri="http://schemas.openxmlformats.org/drawingml/2006/table">
            <a:tbl>
              <a:tblPr>
                <a:tableStyleId>{5C22544A-7EE6-4342-B048-85BDC9FD1C3A}</a:tableStyleId>
              </a:tblPr>
              <a:tblGrid>
                <a:gridCol w="1846730"/>
                <a:gridCol w="1552931"/>
                <a:gridCol w="690191"/>
                <a:gridCol w="839423"/>
                <a:gridCol w="764806"/>
                <a:gridCol w="1049279"/>
                <a:gridCol w="1105239"/>
              </a:tblGrid>
              <a:tr h="294640">
                <a:tc>
                  <a:txBody>
                    <a:bodyPr/>
                    <a:p>
                      <a:pPr algn="l" fontAlgn="b"/>
                      <a:r>
                        <a:rPr dirty="0" sz="1100" lang="en-US" strike="noStrike" u="none">
                          <a:effectLst/>
                        </a:rPr>
                        <a:t>Gender Code</a:t>
                      </a:r>
                      <a:endParaRPr b="0" dirty="0" sz="1100" i="0" lang="en-US" strike="noStrike" u="none">
                        <a:solidFill>
                          <a:srgbClr val="000000"/>
                        </a:solidFill>
                        <a:effectLst/>
                        <a:latin typeface="Calibri"/>
                      </a:endParaRPr>
                    </a:p>
                  </a:txBody>
                  <a:tcPr marL="9525" marR="9525" marT="9525" marB="0" anchor="b"/>
                </a:tc>
                <a:tc>
                  <a:txBody>
                    <a:bodyPr/>
                    <a:p>
                      <a:pPr algn="l" fontAlgn="b"/>
                      <a:r>
                        <a:rPr sz="1100" lang="en-US" strike="noStrike" u="none">
                          <a:effectLst/>
                        </a:rPr>
                        <a:t>(All)</a:t>
                      </a:r>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r>
              <a:tr h="294640">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dirty="0" sz="1100" i="0" lang="en-US" strike="noStrike" u="none">
                        <a:solidFill>
                          <a:srgbClr val="000000"/>
                        </a:solidFill>
                        <a:effectLst/>
                        <a:latin typeface="Calibri"/>
                      </a:endParaRPr>
                    </a:p>
                  </a:txBody>
                  <a:tcPr marL="9525" marR="9525" marT="9525" marB="0" anchor="b">
                    <a:solidFill>
                      <a:schemeClr val="bg1"/>
                    </a:solidFill>
                  </a:tcPr>
                </a:tc>
                <a:tc>
                  <a:txBody>
                    <a:bodyPr/>
                    <a:p>
                      <a:pPr algn="l" fontAlgn="b"/>
                      <a:endParaRPr b="0" dirty="0" sz="1100" i="0" lang="en-US" strike="noStrike" u="none">
                        <a:solidFill>
                          <a:srgbClr val="000000"/>
                        </a:solidFill>
                        <a:effectLst/>
                        <a:latin typeface="Calibri"/>
                      </a:endParaRPr>
                    </a:p>
                  </a:txBody>
                  <a:tcPr marL="9525" marR="9525" marT="9525" marB="0" anchor="b"/>
                </a:tc>
                <a:tc>
                  <a:txBody>
                    <a:bodyPr/>
                    <a:p>
                      <a:pPr algn="l" fontAlgn="b"/>
                      <a:endParaRPr b="0" dirty="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Count of First Name</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Column Labels</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 </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 </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 </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 </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 </a:t>
                      </a:r>
                      <a:endParaRPr b="1" sz="1100" i="0" lang="en-US" strike="noStrike" u="none">
                        <a:solidFill>
                          <a:srgbClr val="FFFFFF"/>
                        </a:solidFill>
                        <a:effectLst/>
                        <a:latin typeface="Calibri"/>
                      </a:endParaRPr>
                    </a:p>
                  </a:txBody>
                  <a:tcPr marL="9525" marR="9525" marT="9525" marB="0" anchor="b"/>
                </a:tc>
              </a:tr>
              <a:tr h="294640">
                <a:tc>
                  <a:txBody>
                    <a:bodyPr/>
                    <a:p>
                      <a:pPr algn="l" fontAlgn="b"/>
                      <a:r>
                        <a:rPr sz="1100" lang="en-US" strike="noStrike" u="none">
                          <a:effectLst/>
                        </a:rPr>
                        <a:t>Row Labels</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VERY POOR</a:t>
                      </a:r>
                      <a:endParaRPr b="1" sz="1100" i="0" lang="en-US" strike="noStrike" u="none">
                        <a:solidFill>
                          <a:srgbClr val="FFFFFF"/>
                        </a:solidFill>
                        <a:effectLst/>
                        <a:latin typeface="Calibri"/>
                      </a:endParaRPr>
                    </a:p>
                  </a:txBody>
                  <a:tcPr marL="9525" marR="9525" marT="9525" marB="0" anchor="b"/>
                </a:tc>
                <a:tc>
                  <a:txBody>
                    <a:bodyPr/>
                    <a:p>
                      <a:pPr algn="l" fontAlgn="b"/>
                      <a:r>
                        <a:rPr dirty="0" sz="1100" lang="en-US" strike="noStrike" u="none">
                          <a:effectLst/>
                        </a:rPr>
                        <a:t>POOR</a:t>
                      </a:r>
                      <a:endParaRPr b="1" dirty="0"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MEDIUM</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HIGH</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VERY HIGH</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Grand Total</a:t>
                      </a:r>
                      <a:endParaRPr b="1" sz="1100" i="0" lang="en-US" strike="noStrike" u="none">
                        <a:solidFill>
                          <a:srgbClr val="FFFFFF"/>
                        </a:solidFill>
                        <a:effectLst/>
                        <a:latin typeface="Calibri"/>
                      </a:endParaRPr>
                    </a:p>
                  </a:txBody>
                  <a:tcPr marL="9525" marR="9525" marT="9525" marB="0" anchor="b"/>
                </a:tc>
              </a:tr>
              <a:tr h="294640">
                <a:tc>
                  <a:txBody>
                    <a:bodyPr/>
                    <a:p>
                      <a:pPr algn="l" fontAlgn="b"/>
                      <a:r>
                        <a:rPr sz="1100" lang="en-US" strike="noStrike" u="none">
                          <a:effectLst/>
                        </a:rPr>
                        <a:t>BPC</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23</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85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16</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150</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CCDR</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14</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33</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65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18</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145</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EW</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29</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78</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14</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154</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MSC</a:t>
                      </a:r>
                      <a:endParaRPr b="0" sz="1100" i="0" lang="en-US" strike="noStrike" u="none">
                        <a:solidFill>
                          <a:srgbClr val="000000"/>
                        </a:solidFill>
                        <a:effectLst/>
                        <a:latin typeface="Calibri"/>
                      </a:endParaRPr>
                    </a:p>
                  </a:txBody>
                  <a:tcPr marL="9525" marR="9525" marT="9525" marB="0" anchor="b"/>
                </a:tc>
                <a:tc>
                  <a:txBody>
                    <a:bodyPr/>
                    <a:p>
                      <a:pPr algn="r" fontAlgn="b"/>
                      <a:r>
                        <a:rPr dirty="0" sz="1100" lang="en-US" strike="noStrike" u="none">
                          <a:effectLst/>
                        </a:rPr>
                        <a:t>14</a:t>
                      </a:r>
                      <a:endParaRPr b="0" dirty="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92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17</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9</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157</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NEL</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13</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28</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77</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154</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PL</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69</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29</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143</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PYZ</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29</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75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26</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157</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SVG</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18</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82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26</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16</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167</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TNS</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14</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31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71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13</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150</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WBL</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84</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13</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156</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Grand Total</a:t>
                      </a:r>
                      <a:endParaRPr b="1" sz="1100" i="0" lang="en-US" strike="noStrike" u="none">
                        <a:solidFill>
                          <a:srgbClr val="FFFFFF"/>
                        </a:solidFill>
                        <a:effectLst/>
                        <a:latin typeface="Calibri"/>
                      </a:endParaRPr>
                    </a:p>
                  </a:txBody>
                  <a:tcPr marL="9525" marR="9525" marT="9525" marB="0" anchor="b"/>
                </a:tc>
                <a:tc>
                  <a:txBody>
                    <a:bodyPr/>
                    <a:p>
                      <a:pPr algn="r" fontAlgn="b"/>
                      <a:r>
                        <a:rPr sz="1100" lang="en-US" strike="noStrike" u="none">
                          <a:effectLst/>
                        </a:rPr>
                        <a:t>132</a:t>
                      </a:r>
                      <a:endParaRPr b="1" sz="1100" i="0" lang="en-US" strike="noStrike" u="none">
                        <a:solidFill>
                          <a:srgbClr val="FFFFFF"/>
                        </a:solidFill>
                        <a:effectLst/>
                        <a:latin typeface="Calibri"/>
                      </a:endParaRPr>
                    </a:p>
                  </a:txBody>
                  <a:tcPr marL="9525" marR="9525" marT="9525" marB="0" anchor="b"/>
                </a:tc>
                <a:tc>
                  <a:txBody>
                    <a:bodyPr/>
                    <a:p>
                      <a:pPr algn="r" fontAlgn="b"/>
                      <a:r>
                        <a:rPr sz="1100" lang="en-US" strike="noStrike" u="none">
                          <a:effectLst/>
                        </a:rPr>
                        <a:t>266</a:t>
                      </a:r>
                      <a:endParaRPr b="1" sz="1100" i="0" lang="en-US" strike="noStrike" u="none">
                        <a:solidFill>
                          <a:srgbClr val="FFFFFF"/>
                        </a:solidFill>
                        <a:effectLst/>
                        <a:latin typeface="Calibri"/>
                      </a:endParaRPr>
                    </a:p>
                  </a:txBody>
                  <a:tcPr marL="9525" marR="9525" marT="9525" marB="0" anchor="b"/>
                </a:tc>
                <a:tc>
                  <a:txBody>
                    <a:bodyPr/>
                    <a:p>
                      <a:pPr algn="r" fontAlgn="b"/>
                      <a:r>
                        <a:rPr sz="1100" lang="en-US" strike="noStrike" u="none">
                          <a:effectLst/>
                        </a:rPr>
                        <a:t>778</a:t>
                      </a:r>
                      <a:endParaRPr b="1" sz="1100" i="0" lang="en-US" strike="noStrike" u="none">
                        <a:solidFill>
                          <a:srgbClr val="FFFFFF"/>
                        </a:solidFill>
                        <a:effectLst/>
                        <a:latin typeface="Calibri"/>
                      </a:endParaRPr>
                    </a:p>
                  </a:txBody>
                  <a:tcPr marL="9525" marR="9525" marT="9525" marB="0" anchor="b"/>
                </a:tc>
                <a:tc>
                  <a:txBody>
                    <a:bodyPr/>
                    <a:p>
                      <a:pPr algn="r" fontAlgn="b"/>
                      <a:r>
                        <a:rPr sz="1100" lang="en-US" strike="noStrike" u="none">
                          <a:effectLst/>
                        </a:rPr>
                        <a:t>220</a:t>
                      </a:r>
                      <a:endParaRPr b="1" sz="1100" i="0" lang="en-US" strike="noStrike" u="none">
                        <a:solidFill>
                          <a:srgbClr val="FFFFFF"/>
                        </a:solidFill>
                        <a:effectLst/>
                        <a:latin typeface="Calibri"/>
                      </a:endParaRPr>
                    </a:p>
                  </a:txBody>
                  <a:tcPr marL="9525" marR="9525" marT="9525" marB="0" anchor="b"/>
                </a:tc>
                <a:tc>
                  <a:txBody>
                    <a:bodyPr/>
                    <a:p>
                      <a:pPr algn="r" fontAlgn="b"/>
                      <a:r>
                        <a:rPr sz="1100" lang="en-US" strike="noStrike" u="none">
                          <a:effectLst/>
                        </a:rPr>
                        <a:t>137</a:t>
                      </a:r>
                      <a:endParaRPr b="1" sz="1100" i="0" lang="en-US" strike="noStrike" u="none">
                        <a:solidFill>
                          <a:srgbClr val="FFFFFF"/>
                        </a:solidFill>
                        <a:effectLst/>
                        <a:latin typeface="Calibri"/>
                      </a:endParaRPr>
                    </a:p>
                  </a:txBody>
                  <a:tcPr marL="9525" marR="9525" marT="9525" marB="0" anchor="b"/>
                </a:tc>
                <a:tc>
                  <a:txBody>
                    <a:bodyPr/>
                    <a:p>
                      <a:pPr algn="r" fontAlgn="b"/>
                      <a:r>
                        <a:rPr dirty="0" sz="1100" lang="en-US" strike="noStrike" u="none">
                          <a:effectLst/>
                        </a:rPr>
                        <a:t>1533</a:t>
                      </a:r>
                      <a:endParaRPr b="1" dirty="0" sz="1100" i="0" lang="en-US" strike="noStrike" u="none">
                        <a:solidFill>
                          <a:srgbClr val="FFFFFF"/>
                        </a:solidFill>
                        <a:effectLst/>
                        <a:latin typeface="Calibri"/>
                      </a:endParaRPr>
                    </a:p>
                  </a:txBody>
                  <a:tcPr marL="9525" marR="9525" marT="9525" marB="0" anchor="b"/>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609600" y="228601"/>
            <a:ext cx="2057400" cy="567463"/>
          </a:xfrm>
          <a:prstGeom prst="rect"/>
        </p:spPr>
        <p:txBody>
          <a:bodyPr bIns="0" lIns="0" rIns="0" rtlCol="0" tIns="13335" vert="horz" wrap="square">
            <a:spAutoFit/>
          </a:bodyPr>
          <a:p>
            <a:pPr marL="12700">
              <a:lnSpc>
                <a:spcPct val="100000"/>
              </a:lnSpc>
              <a:spcBef>
                <a:spcPts val="105"/>
              </a:spcBef>
            </a:pPr>
            <a:r>
              <a:rPr dirty="0" sz="3600" u="sng">
                <a:solidFill>
                  <a:srgbClr val="0070C0"/>
                </a:solidFill>
              </a:rPr>
              <a:t>R</a:t>
            </a:r>
            <a:r>
              <a:rPr dirty="0" sz="3600" spc="-40" u="sng">
                <a:solidFill>
                  <a:srgbClr val="0070C0"/>
                </a:solidFill>
              </a:rPr>
              <a:t>E</a:t>
            </a:r>
            <a:r>
              <a:rPr dirty="0" sz="3600" spc="15" u="sng">
                <a:solidFill>
                  <a:srgbClr val="0070C0"/>
                </a:solidFill>
              </a:rPr>
              <a:t>S</a:t>
            </a:r>
            <a:r>
              <a:rPr dirty="0" sz="3600" spc="-30" u="sng">
                <a:solidFill>
                  <a:srgbClr val="0070C0"/>
                </a:solidFill>
              </a:rPr>
              <a:t>U</a:t>
            </a:r>
            <a:r>
              <a:rPr dirty="0" sz="3600" spc="-405" u="sng">
                <a:solidFill>
                  <a:srgbClr val="0070C0"/>
                </a:solidFill>
              </a:rPr>
              <a:t>L</a:t>
            </a:r>
            <a:r>
              <a:rPr dirty="0" sz="3600" u="sng">
                <a:solidFill>
                  <a:srgbClr val="0070C0"/>
                </a:solidFill>
              </a:rPr>
              <a:t>TS</a:t>
            </a:r>
            <a:r>
              <a:rPr dirty="0" sz="3600" lang="en-US" u="sng"/>
              <a:t>:</a:t>
            </a:r>
            <a:endParaRPr dirty="0" sz="3600" u="sng"/>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14</a:t>
            </a:fld>
            <a:endParaRPr dirty="0" sz="1100">
              <a:latin typeface="Trebuchet MS"/>
              <a:cs typeface="Trebuchet MS"/>
            </a:endParaRPr>
          </a:p>
        </p:txBody>
      </p:sp>
      <p:graphicFrame>
        <p:nvGraphicFramePr>
          <p:cNvPr id="4194306" name="Chart 7"/>
          <p:cNvGraphicFramePr>
            <a:graphicFrameLocks/>
          </p:cNvGraphicFramePr>
          <p:nvPr/>
        </p:nvGraphicFramePr>
        <p:xfrm>
          <a:off x="1219200" y="1391629"/>
          <a:ext cx="8763000" cy="5043487"/>
        </p:xfrm>
        <a:graphic>
          <a:graphicData uri="http://schemas.openxmlformats.org/drawingml/2006/chart">
            <c:chart xmlns:c="http://schemas.openxmlformats.org/drawingml/2006/chart" xmlns:r="http://schemas.openxmlformats.org/officeDocument/2006/relationships" r:id="rId1"/>
          </a:graphicData>
        </a:graphic>
      </p:graphicFrame>
      <p:sp>
        <p:nvSpPr>
          <p:cNvPr id="1048687" name="TextBox 1"/>
          <p:cNvSpPr txBox="1"/>
          <p:nvPr/>
        </p:nvSpPr>
        <p:spPr>
          <a:xfrm>
            <a:off x="4343400" y="611689"/>
            <a:ext cx="1752600" cy="461665"/>
          </a:xfrm>
          <a:prstGeom prst="rect"/>
          <a:noFill/>
        </p:spPr>
        <p:txBody>
          <a:bodyPr rtlCol="0" wrap="square">
            <a:spAutoFit/>
          </a:bodyPr>
          <a:p>
            <a:r>
              <a:rPr dirty="0" sz="2400" lang="en-US" u="sng"/>
              <a:t>BAR CHART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8" name="object 7"/>
          <p:cNvSpPr txBox="1"/>
          <p:nvPr/>
        </p:nvSpPr>
        <p:spPr>
          <a:xfrm>
            <a:off x="762000" y="228600"/>
            <a:ext cx="4578668" cy="752129"/>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a:solidFill>
                  <a:srgbClr val="0070C0"/>
                </a:solidFill>
              </a:rPr>
              <a:t>CONCLUSION</a:t>
            </a:r>
          </a:p>
        </p:txBody>
      </p:sp>
      <p:sp>
        <p:nvSpPr>
          <p:cNvPr id="1048689" name="TextBox 4"/>
          <p:cNvSpPr txBox="1"/>
          <p:nvPr/>
        </p:nvSpPr>
        <p:spPr>
          <a:xfrm>
            <a:off x="609600" y="1137572"/>
            <a:ext cx="9296400" cy="4893647"/>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p>
          <a:p>
            <a:pPr algn="just"/>
            <a:endParaRPr dirty="0" sz="2400" lang="en-IN">
              <a:latin typeface="Times New Roman" panose="02020603050405020304" pitchFamily="18" charset="0"/>
              <a:cs typeface="Times New Roman" panose="02020603050405020304" pitchFamily="18" charset="0"/>
            </a:endParaRPr>
          </a:p>
          <a:p>
            <a:pPr algn="just"/>
            <a:r>
              <a:rPr dirty="0" sz="2400" lang="en-IN">
                <a:latin typeface="Times New Roman" panose="02020603050405020304" pitchFamily="18" charset="0"/>
                <a:cs typeface="Times New Roman" panose="02020603050405020304" pitchFamily="18" charset="0"/>
              </a:rPr>
              <a:t>  </a:t>
            </a:r>
            <a:r>
              <a:rPr b="1" dirty="0" sz="2400" lang="en-IN">
                <a:latin typeface="Times New Roman" panose="02020603050405020304" pitchFamily="18" charset="0"/>
                <a:cs typeface="Times New Roman" panose="02020603050405020304" pitchFamily="18" charset="0"/>
              </a:rPr>
              <a:t>Key Points: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Enhanced Data Organization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Improved Decision-Making</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Effective Visualization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Time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727710"/>
          </a:xfrm>
          <a:prstGeom prst="rect"/>
        </p:spPr>
        <p:txBody>
          <a:bodyPr bIns="0" lIns="0" rIns="0" rtlCol="0" tIns="16510" vert="horz" wrap="square">
            <a:spAutoFit/>
          </a:bodyPr>
          <a:p>
            <a:pPr marL="12700">
              <a:lnSpc>
                <a:spcPct val="100000"/>
              </a:lnSpc>
              <a:spcBef>
                <a:spcPts val="130"/>
              </a:spcBef>
            </a:pPr>
            <a:r>
              <a:rPr dirty="0" sz="4250" spc="5" u="sng">
                <a:solidFill>
                  <a:srgbClr val="0070C0"/>
                </a:solidFill>
              </a:rPr>
              <a:t>PROJECT</a:t>
            </a:r>
            <a:r>
              <a:rPr dirty="0" sz="4250" spc="-85" u="sng">
                <a:solidFill>
                  <a:srgbClr val="0070C0"/>
                </a:solidFill>
              </a:rPr>
              <a:t> </a:t>
            </a:r>
            <a:r>
              <a:rPr dirty="0" sz="4250" spc="25" u="sng">
                <a:solidFill>
                  <a:srgbClr val="0070C0"/>
                </a:solidFill>
              </a:rPr>
              <a:t>TITLE</a:t>
            </a:r>
            <a:endParaRPr dirty="0" sz="4250" u="sng">
              <a:solidFill>
                <a:srgbClr val="0070C0"/>
              </a:solidFill>
            </a:endParaRPr>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767559" y="2791852"/>
            <a:ext cx="8593228" cy="15900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26135"/>
          </a:xfrm>
          <a:prstGeom prst="rect"/>
        </p:spPr>
        <p:txBody>
          <a:bodyPr bIns="0" lIns="0" rIns="0" rtlCol="0" tIns="13335" vert="horz" wrap="square">
            <a:spAutoFit/>
          </a:bodyPr>
          <a:p>
            <a:pPr marL="12700">
              <a:lnSpc>
                <a:spcPct val="100000"/>
              </a:lnSpc>
              <a:spcBef>
                <a:spcPts val="105"/>
              </a:spcBef>
            </a:pPr>
            <a:r>
              <a:rPr dirty="0" spc="25" u="sng">
                <a:solidFill>
                  <a:srgbClr val="0070C0"/>
                </a:solidFill>
              </a:rPr>
              <a:t>A</a:t>
            </a:r>
            <a:r>
              <a:rPr dirty="0" spc="-5" u="sng">
                <a:solidFill>
                  <a:srgbClr val="0070C0"/>
                </a:solidFill>
              </a:rPr>
              <a:t>G</a:t>
            </a:r>
            <a:r>
              <a:rPr dirty="0" spc="-35" u="sng">
                <a:solidFill>
                  <a:srgbClr val="0070C0"/>
                </a:solidFill>
              </a:rPr>
              <a:t>E</a:t>
            </a:r>
            <a:r>
              <a:rPr dirty="0" spc="15" u="sng">
                <a:solidFill>
                  <a:srgbClr val="0070C0"/>
                </a:solidFill>
              </a:rPr>
              <a:t>N</a:t>
            </a:r>
            <a:r>
              <a:rPr dirty="0" u="sng">
                <a:solidFill>
                  <a:srgbClr val="0070C0"/>
                </a:solidFill>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79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 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7277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solidFill>
                  <a:srgbClr val="0070C0"/>
                </a:solidFill>
              </a:rPr>
              <a:t>P</a:t>
            </a:r>
            <a:r>
              <a:rPr dirty="0" sz="4250" spc="15" u="sng">
                <a:solidFill>
                  <a:srgbClr val="0070C0"/>
                </a:solidFill>
              </a:rPr>
              <a:t>ROB</a:t>
            </a:r>
            <a:r>
              <a:rPr dirty="0" sz="4250" spc="55" u="sng">
                <a:solidFill>
                  <a:srgbClr val="0070C0"/>
                </a:solidFill>
              </a:rPr>
              <a:t>L</a:t>
            </a:r>
            <a:r>
              <a:rPr dirty="0" sz="4250" spc="-20" u="sng">
                <a:solidFill>
                  <a:srgbClr val="0070C0"/>
                </a:solidFill>
              </a:rPr>
              <a:t>E</a:t>
            </a:r>
            <a:r>
              <a:rPr dirty="0" sz="4250" spc="20" u="sng">
                <a:solidFill>
                  <a:srgbClr val="0070C0"/>
                </a:solidFill>
              </a:rPr>
              <a:t>M</a:t>
            </a:r>
            <a:r>
              <a:rPr dirty="0" sz="4250" u="sng">
                <a:solidFill>
                  <a:srgbClr val="0070C0"/>
                </a:solidFill>
              </a:rPr>
              <a:t>	</a:t>
            </a:r>
            <a:r>
              <a:rPr dirty="0" sz="4250" spc="10" u="sng">
                <a:solidFill>
                  <a:srgbClr val="0070C0"/>
                </a:solidFill>
              </a:rPr>
              <a:t>S</a:t>
            </a:r>
            <a:r>
              <a:rPr dirty="0" sz="4250" spc="-370" u="sng">
                <a:solidFill>
                  <a:srgbClr val="0070C0"/>
                </a:solidFill>
              </a:rPr>
              <a:t>T</a:t>
            </a:r>
            <a:r>
              <a:rPr dirty="0" sz="4250" spc="-375" u="sng">
                <a:solidFill>
                  <a:srgbClr val="0070C0"/>
                </a:solidFill>
              </a:rPr>
              <a:t>A</a:t>
            </a:r>
            <a:r>
              <a:rPr dirty="0" sz="4250" spc="15" u="sng">
                <a:solidFill>
                  <a:srgbClr val="0070C0"/>
                </a:solidFill>
              </a:rPr>
              <a:t>T</a:t>
            </a:r>
            <a:r>
              <a:rPr dirty="0" sz="4250" spc="-10" u="sng">
                <a:solidFill>
                  <a:srgbClr val="0070C0"/>
                </a:solidFill>
              </a:rPr>
              <a:t>E</a:t>
            </a:r>
            <a:r>
              <a:rPr dirty="0" sz="4250" spc="-20" u="sng">
                <a:solidFill>
                  <a:srgbClr val="0070C0"/>
                </a:solidFill>
              </a:rPr>
              <a:t>ME</a:t>
            </a:r>
            <a:r>
              <a:rPr dirty="0" sz="4250" spc="10" u="sng">
                <a:solidFill>
                  <a:srgbClr val="0070C0"/>
                </a:solidFill>
              </a:rPr>
              <a:t>NT</a:t>
            </a:r>
            <a:endParaRPr dirty="0" sz="4250" u="sng">
              <a:solidFill>
                <a:srgbClr val="0070C0"/>
              </a:solidFill>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8" name="TextBox 8"/>
          <p:cNvSpPr txBox="1"/>
          <p:nvPr/>
        </p:nvSpPr>
        <p:spPr>
          <a:xfrm>
            <a:off x="304800" y="1905506"/>
            <a:ext cx="7945280" cy="3368040"/>
          </a:xfrm>
          <a:prstGeom prst="rect"/>
          <a:noFill/>
        </p:spPr>
        <p:txBody>
          <a:bodyPr rtlCol="0" wrap="square">
            <a:spAutoFit/>
          </a:bodyPr>
          <a:p>
            <a:pPr algn="just"/>
            <a:r>
              <a:rPr dirty="0" sz="3200" lang="en-US">
                <a:latin typeface="Times New Roman" panose="02020603050405020304" pitchFamily="18" charset="0"/>
                <a:cs typeface="Times New Roman" panose="02020603050405020304" pitchFamily="18" charset="0"/>
              </a:rPr>
              <a:t>Leading to better targeted training and support. Analysis allows for the employees to achieve.  It provides data for making promotions, raises and terminations . Regular feedback and recognition can increase employee motivations and satisfaction.</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7277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solidFill>
                  <a:srgbClr val="0070C0"/>
                </a:solidFill>
              </a:rPr>
              <a:t>PROJECT	</a:t>
            </a:r>
            <a:r>
              <a:rPr dirty="0" sz="4250" spc="-20" u="sng">
                <a:solidFill>
                  <a:srgbClr val="0070C0"/>
                </a:solidFill>
              </a:rPr>
              <a:t>OVERVIEW</a:t>
            </a:r>
            <a:endParaRPr dirty="0" sz="4250" u="sng">
              <a:solidFill>
                <a:srgbClr val="0070C0"/>
              </a:solidFill>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3" name="TextBox 11"/>
          <p:cNvSpPr txBox="1"/>
          <p:nvPr/>
        </p:nvSpPr>
        <p:spPr>
          <a:xfrm>
            <a:off x="781253" y="1664077"/>
            <a:ext cx="7173754" cy="33680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analyse,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6" name="object 5"/>
          <p:cNvSpPr txBox="1">
            <a:spLocks noGrp="1"/>
          </p:cNvSpPr>
          <p:nvPr>
            <p:ph type="title"/>
          </p:nvPr>
        </p:nvSpPr>
        <p:spPr>
          <a:xfrm>
            <a:off x="735273" y="228600"/>
            <a:ext cx="5014595" cy="562609"/>
          </a:xfrm>
          <a:prstGeom prst="rect"/>
        </p:spPr>
        <p:txBody>
          <a:bodyPr bIns="0" lIns="0" rIns="0" rtlCol="0" tIns="16510" vert="horz" wrap="square">
            <a:spAutoFit/>
          </a:bodyPr>
          <a:p>
            <a:pPr marL="12700">
              <a:lnSpc>
                <a:spcPct val="100000"/>
              </a:lnSpc>
              <a:spcBef>
                <a:spcPts val="130"/>
              </a:spcBef>
            </a:pPr>
            <a:r>
              <a:rPr dirty="0" sz="3200" spc="25" u="sng">
                <a:solidFill>
                  <a:srgbClr val="0070C0"/>
                </a:solidFill>
              </a:rPr>
              <a:t>W</a:t>
            </a:r>
            <a:r>
              <a:rPr dirty="0" sz="3200" spc="-20" u="sng">
                <a:solidFill>
                  <a:srgbClr val="0070C0"/>
                </a:solidFill>
              </a:rPr>
              <a:t>H</a:t>
            </a:r>
            <a:r>
              <a:rPr dirty="0" sz="3200" spc="20" u="sng">
                <a:solidFill>
                  <a:srgbClr val="0070C0"/>
                </a:solidFill>
              </a:rPr>
              <a:t>O</a:t>
            </a:r>
            <a:r>
              <a:rPr dirty="0" sz="3200" spc="-235" u="sng">
                <a:solidFill>
                  <a:srgbClr val="0070C0"/>
                </a:solidFill>
              </a:rPr>
              <a:t> </a:t>
            </a:r>
            <a:r>
              <a:rPr dirty="0" sz="3200" spc="-10" u="sng">
                <a:solidFill>
                  <a:srgbClr val="0070C0"/>
                </a:solidFill>
              </a:rPr>
              <a:t>AR</a:t>
            </a:r>
            <a:r>
              <a:rPr dirty="0" sz="3200" spc="15" u="sng">
                <a:solidFill>
                  <a:srgbClr val="0070C0"/>
                </a:solidFill>
              </a:rPr>
              <a:t>E</a:t>
            </a:r>
            <a:r>
              <a:rPr dirty="0" sz="3200" spc="-35" u="sng">
                <a:solidFill>
                  <a:srgbClr val="0070C0"/>
                </a:solidFill>
              </a:rPr>
              <a:t> </a:t>
            </a:r>
            <a:r>
              <a:rPr dirty="0" sz="3200" spc="-10" u="sng">
                <a:solidFill>
                  <a:srgbClr val="0070C0"/>
                </a:solidFill>
              </a:rPr>
              <a:t>T</a:t>
            </a:r>
            <a:r>
              <a:rPr dirty="0" sz="3200" spc="-15" u="sng">
                <a:solidFill>
                  <a:srgbClr val="0070C0"/>
                </a:solidFill>
              </a:rPr>
              <a:t>H</a:t>
            </a:r>
            <a:r>
              <a:rPr dirty="0" sz="3200" spc="15" u="sng">
                <a:solidFill>
                  <a:srgbClr val="0070C0"/>
                </a:solidFill>
              </a:rPr>
              <a:t>E</a:t>
            </a:r>
            <a:r>
              <a:rPr dirty="0" sz="3200" spc="-35" u="sng">
                <a:solidFill>
                  <a:srgbClr val="0070C0"/>
                </a:solidFill>
              </a:rPr>
              <a:t> </a:t>
            </a:r>
            <a:r>
              <a:rPr dirty="0" sz="3200" spc="-20" u="sng">
                <a:solidFill>
                  <a:srgbClr val="0070C0"/>
                </a:solidFill>
              </a:rPr>
              <a:t>E</a:t>
            </a:r>
            <a:r>
              <a:rPr dirty="0" sz="3200" spc="30" u="sng">
                <a:solidFill>
                  <a:srgbClr val="0070C0"/>
                </a:solidFill>
              </a:rPr>
              <a:t>N</a:t>
            </a:r>
            <a:r>
              <a:rPr dirty="0" sz="3200" spc="15" u="sng">
                <a:solidFill>
                  <a:srgbClr val="0070C0"/>
                </a:solidFill>
              </a:rPr>
              <a:t>D</a:t>
            </a:r>
            <a:r>
              <a:rPr dirty="0" sz="3200" spc="-45" u="sng">
                <a:solidFill>
                  <a:srgbClr val="0070C0"/>
                </a:solidFill>
              </a:rPr>
              <a:t> </a:t>
            </a:r>
            <a:r>
              <a:rPr dirty="0" sz="3200" u="sng">
                <a:solidFill>
                  <a:srgbClr val="0070C0"/>
                </a:solidFill>
              </a:rPr>
              <a:t>U</a:t>
            </a:r>
            <a:r>
              <a:rPr dirty="0" sz="3200" spc="10" u="sng">
                <a:solidFill>
                  <a:srgbClr val="0070C0"/>
                </a:solidFill>
              </a:rPr>
              <a:t>S</a:t>
            </a:r>
            <a:r>
              <a:rPr dirty="0" sz="3200" spc="-25" u="sng">
                <a:solidFill>
                  <a:srgbClr val="0070C0"/>
                </a:solidFill>
              </a:rPr>
              <a:t>E</a:t>
            </a:r>
            <a:r>
              <a:rPr dirty="0" sz="3200" spc="-10" u="sng">
                <a:solidFill>
                  <a:srgbClr val="0070C0"/>
                </a:solidFill>
              </a:rPr>
              <a:t>R</a:t>
            </a:r>
            <a:r>
              <a:rPr dirty="0" sz="3200" spc="5" u="sng">
                <a:solidFill>
                  <a:srgbClr val="0070C0"/>
                </a:solidFill>
              </a:rPr>
              <a:t>S?</a:t>
            </a:r>
            <a:endParaRPr dirty="0" sz="3200" u="sng">
              <a:solidFill>
                <a:srgbClr val="0070C0"/>
              </a:solidFill>
            </a:endParaRPr>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9" name="object 6"/>
          <p:cNvSpPr txBox="1">
            <a:spLocks noGrp="1"/>
          </p:cNvSpPr>
          <p:nvPr>
            <p:ph type="title"/>
          </p:nvPr>
        </p:nvSpPr>
        <p:spPr>
          <a:xfrm>
            <a:off x="457200" y="317183"/>
            <a:ext cx="9763125" cy="575310"/>
          </a:xfrm>
          <a:prstGeom prst="rect"/>
        </p:spPr>
        <p:txBody>
          <a:bodyPr bIns="0" lIns="0" rIns="0" rtlCol="0" tIns="13335" vert="horz" wrap="square">
            <a:spAutoFit/>
          </a:bodyPr>
          <a:p>
            <a:pPr marL="12700">
              <a:lnSpc>
                <a:spcPct val="100000"/>
              </a:lnSpc>
              <a:spcBef>
                <a:spcPts val="105"/>
              </a:spcBef>
            </a:pPr>
            <a:r>
              <a:rPr dirty="0" sz="3600" spc="10" u="sng">
                <a:solidFill>
                  <a:srgbClr val="0070C0"/>
                </a:solidFill>
              </a:rPr>
              <a:t>O</a:t>
            </a:r>
            <a:r>
              <a:rPr dirty="0" sz="3600" spc="25" u="sng">
                <a:solidFill>
                  <a:srgbClr val="0070C0"/>
                </a:solidFill>
              </a:rPr>
              <a:t>U</a:t>
            </a:r>
            <a:r>
              <a:rPr dirty="0" sz="3600" u="sng">
                <a:solidFill>
                  <a:srgbClr val="0070C0"/>
                </a:solidFill>
              </a:rPr>
              <a:t>R</a:t>
            </a:r>
            <a:r>
              <a:rPr dirty="0" sz="3600" spc="5" u="sng">
                <a:solidFill>
                  <a:srgbClr val="0070C0"/>
                </a:solidFill>
              </a:rPr>
              <a:t> </a:t>
            </a:r>
            <a:r>
              <a:rPr dirty="0" sz="3600" spc="25" u="sng">
                <a:solidFill>
                  <a:srgbClr val="0070C0"/>
                </a:solidFill>
              </a:rPr>
              <a:t>S</a:t>
            </a:r>
            <a:r>
              <a:rPr dirty="0" sz="3600" spc="10" u="sng">
                <a:solidFill>
                  <a:srgbClr val="0070C0"/>
                </a:solidFill>
              </a:rPr>
              <a:t>O</a:t>
            </a:r>
            <a:r>
              <a:rPr dirty="0" sz="3600" spc="25" u="sng">
                <a:solidFill>
                  <a:srgbClr val="0070C0"/>
                </a:solidFill>
              </a:rPr>
              <a:t>LU</a:t>
            </a:r>
            <a:r>
              <a:rPr dirty="0" sz="3600" spc="-35" u="sng">
                <a:solidFill>
                  <a:srgbClr val="0070C0"/>
                </a:solidFill>
              </a:rPr>
              <a:t>T</a:t>
            </a:r>
            <a:r>
              <a:rPr dirty="0" sz="3600" spc="-30" u="sng">
                <a:solidFill>
                  <a:srgbClr val="0070C0"/>
                </a:solidFill>
              </a:rPr>
              <a:t>I</a:t>
            </a:r>
            <a:r>
              <a:rPr dirty="0" sz="3600" spc="10" u="sng">
                <a:solidFill>
                  <a:srgbClr val="0070C0"/>
                </a:solidFill>
              </a:rPr>
              <a:t>O</a:t>
            </a:r>
            <a:r>
              <a:rPr dirty="0" sz="3600" u="sng">
                <a:solidFill>
                  <a:srgbClr val="0070C0"/>
                </a:solidFill>
              </a:rPr>
              <a:t>N</a:t>
            </a:r>
            <a:r>
              <a:rPr dirty="0" sz="3600" spc="-345" u="sng">
                <a:solidFill>
                  <a:srgbClr val="0070C0"/>
                </a:solidFill>
              </a:rPr>
              <a:t> </a:t>
            </a:r>
            <a:r>
              <a:rPr dirty="0" sz="3600" spc="-35" u="sng">
                <a:solidFill>
                  <a:srgbClr val="0070C0"/>
                </a:solidFill>
              </a:rPr>
              <a:t>A</a:t>
            </a:r>
            <a:r>
              <a:rPr dirty="0" sz="3600" spc="-5" u="sng">
                <a:solidFill>
                  <a:srgbClr val="0070C0"/>
                </a:solidFill>
              </a:rPr>
              <a:t>N</a:t>
            </a:r>
            <a:r>
              <a:rPr dirty="0" sz="3600" u="sng">
                <a:solidFill>
                  <a:srgbClr val="0070C0"/>
                </a:solidFill>
              </a:rPr>
              <a:t>D</a:t>
            </a:r>
            <a:r>
              <a:rPr dirty="0" sz="3600" spc="35" u="sng">
                <a:solidFill>
                  <a:srgbClr val="0070C0"/>
                </a:solidFill>
              </a:rPr>
              <a:t> </a:t>
            </a:r>
            <a:r>
              <a:rPr dirty="0" sz="3600" spc="-30" u="sng">
                <a:solidFill>
                  <a:srgbClr val="0070C0"/>
                </a:solidFill>
              </a:rPr>
              <a:t>I</a:t>
            </a:r>
            <a:r>
              <a:rPr dirty="0" sz="3600" spc="-35" u="sng">
                <a:solidFill>
                  <a:srgbClr val="0070C0"/>
                </a:solidFill>
              </a:rPr>
              <a:t>T</a:t>
            </a:r>
            <a:r>
              <a:rPr dirty="0" sz="3600" u="sng">
                <a:solidFill>
                  <a:srgbClr val="0070C0"/>
                </a:solidFill>
              </a:rPr>
              <a:t>S</a:t>
            </a:r>
            <a:r>
              <a:rPr dirty="0" sz="3600" spc="60" u="sng">
                <a:solidFill>
                  <a:srgbClr val="0070C0"/>
                </a:solidFill>
              </a:rPr>
              <a:t> </a:t>
            </a:r>
            <a:r>
              <a:rPr dirty="0" sz="3600" spc="-295" u="sng">
                <a:solidFill>
                  <a:srgbClr val="0070C0"/>
                </a:solidFill>
              </a:rPr>
              <a:t>V</a:t>
            </a:r>
            <a:r>
              <a:rPr dirty="0" sz="3600" spc="-35" u="sng">
                <a:solidFill>
                  <a:srgbClr val="0070C0"/>
                </a:solidFill>
              </a:rPr>
              <a:t>A</a:t>
            </a:r>
            <a:r>
              <a:rPr dirty="0" sz="3600" spc="25" u="sng">
                <a:solidFill>
                  <a:srgbClr val="0070C0"/>
                </a:solidFill>
              </a:rPr>
              <a:t>LU</a:t>
            </a:r>
            <a:r>
              <a:rPr dirty="0" sz="3600" u="sng">
                <a:solidFill>
                  <a:srgbClr val="0070C0"/>
                </a:solidFill>
              </a:rPr>
              <a:t>E</a:t>
            </a:r>
            <a:r>
              <a:rPr dirty="0" sz="3600" spc="-65" u="sng">
                <a:solidFill>
                  <a:srgbClr val="0070C0"/>
                </a:solidFill>
              </a:rPr>
              <a:t> </a:t>
            </a:r>
            <a:r>
              <a:rPr dirty="0" sz="3600" spc="-15" u="sng">
                <a:solidFill>
                  <a:srgbClr val="0070C0"/>
                </a:solidFill>
              </a:rPr>
              <a:t>P</a:t>
            </a:r>
            <a:r>
              <a:rPr dirty="0" sz="3600" spc="-30" u="sng">
                <a:solidFill>
                  <a:srgbClr val="0070C0"/>
                </a:solidFill>
              </a:rPr>
              <a:t>R</a:t>
            </a:r>
            <a:r>
              <a:rPr dirty="0" sz="3600" spc="10" u="sng">
                <a:solidFill>
                  <a:srgbClr val="0070C0"/>
                </a:solidFill>
              </a:rPr>
              <a:t>O</a:t>
            </a:r>
            <a:r>
              <a:rPr dirty="0" sz="3600" spc="-15" u="sng">
                <a:solidFill>
                  <a:srgbClr val="0070C0"/>
                </a:solidFill>
              </a:rPr>
              <a:t>P</a:t>
            </a:r>
            <a:r>
              <a:rPr dirty="0" sz="3600" spc="10" u="sng">
                <a:solidFill>
                  <a:srgbClr val="0070C0"/>
                </a:solidFill>
              </a:rPr>
              <a:t>O</a:t>
            </a:r>
            <a:r>
              <a:rPr dirty="0" sz="3600" spc="25" u="sng">
                <a:solidFill>
                  <a:srgbClr val="0070C0"/>
                </a:solidFill>
              </a:rPr>
              <a:t>S</a:t>
            </a:r>
            <a:r>
              <a:rPr dirty="0" sz="3600" spc="-30" u="sng">
                <a:solidFill>
                  <a:srgbClr val="0070C0"/>
                </a:solidFill>
              </a:rPr>
              <a:t>I</a:t>
            </a:r>
            <a:r>
              <a:rPr dirty="0" sz="3600" spc="-35" u="sng">
                <a:solidFill>
                  <a:srgbClr val="0070C0"/>
                </a:solidFill>
              </a:rPr>
              <a:t>T</a:t>
            </a:r>
            <a:r>
              <a:rPr dirty="0" sz="3600" spc="-30" u="sng">
                <a:solidFill>
                  <a:srgbClr val="0070C0"/>
                </a:solidFill>
              </a:rPr>
              <a:t>I</a:t>
            </a:r>
            <a:r>
              <a:rPr dirty="0" sz="3600" spc="10" u="sng">
                <a:solidFill>
                  <a:srgbClr val="0070C0"/>
                </a:solidFill>
              </a:rPr>
              <a:t>O</a:t>
            </a:r>
            <a:r>
              <a:rPr dirty="0" sz="3600" u="sng">
                <a:solidFill>
                  <a:srgbClr val="0070C0"/>
                </a:solidFill>
              </a:rPr>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1" name="TextBox 9"/>
          <p:cNvSpPr txBox="1"/>
          <p:nvPr/>
        </p:nvSpPr>
        <p:spPr>
          <a:xfrm>
            <a:off x="2695574" y="898534"/>
            <a:ext cx="6838951" cy="5693866"/>
          </a:xfrm>
          <a:prstGeom prst="rect"/>
          <a:noFill/>
        </p:spPr>
        <p:txBody>
          <a:bodyPr rtlCol="0" wrap="square">
            <a:spAutoFit/>
          </a:bodyPr>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Employee ID -</a:t>
            </a:r>
            <a:r>
              <a:rPr dirty="0" sz="2800" lang="en-IN">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Conditional Formatting -</a:t>
            </a:r>
            <a:r>
              <a:rPr dirty="0" sz="2800" lang="en-IN">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Filter -</a:t>
            </a:r>
            <a:r>
              <a:rPr dirty="0" sz="2800" lang="en-IN">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Formula –</a:t>
            </a:r>
            <a:r>
              <a:rPr dirty="0" sz="2800" lang="en-IN">
                <a:latin typeface="Times New Roman" panose="02020603050405020304" pitchFamily="18" charset="0"/>
                <a:cs typeface="Times New Roman" panose="02020603050405020304" pitchFamily="18" charset="0"/>
              </a:rPr>
              <a:t> Find out Employee Performance Category Level</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Pivot Table - </a:t>
            </a:r>
            <a:r>
              <a:rPr dirty="0" sz="2800" lang="en-IN">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Recommended Chart - </a:t>
            </a:r>
            <a:r>
              <a:rPr dirty="0" sz="2800" lang="en-IN">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Pie Chart - </a:t>
            </a:r>
            <a:r>
              <a:rPr dirty="0" sz="2800" lang="en-IN">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2" name="Title 1"/>
          <p:cNvSpPr>
            <a:spLocks noGrp="1"/>
          </p:cNvSpPr>
          <p:nvPr>
            <p:ph type="title"/>
          </p:nvPr>
        </p:nvSpPr>
        <p:spPr>
          <a:xfrm>
            <a:off x="755332" y="385444"/>
            <a:ext cx="10681335" cy="677108"/>
          </a:xfrm>
        </p:spPr>
        <p:txBody>
          <a:bodyPr/>
          <a:p>
            <a:r>
              <a:rPr dirty="0" sz="4400" lang="en-IN" u="sng">
                <a:solidFill>
                  <a:srgbClr val="0070C0"/>
                </a:solidFill>
              </a:rPr>
              <a:t>DATASET DESCRIPTION</a:t>
            </a:r>
          </a:p>
        </p:txBody>
      </p:sp>
      <p:sp>
        <p:nvSpPr>
          <p:cNvPr id="1048663" name="TextBox 3"/>
          <p:cNvSpPr txBox="1"/>
          <p:nvPr/>
        </p:nvSpPr>
        <p:spPr>
          <a:xfrm>
            <a:off x="741685" y="1087572"/>
            <a:ext cx="9240516" cy="550920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Employees Database Downloaded from “ Kaggle ”</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Voluntary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4" name="Title 1"/>
          <p:cNvSpPr>
            <a:spLocks noGrp="1"/>
          </p:cNvSpPr>
          <p:nvPr>
            <p:ph type="title"/>
          </p:nvPr>
        </p:nvSpPr>
        <p:spPr>
          <a:xfrm>
            <a:off x="755332" y="385444"/>
            <a:ext cx="10681335" cy="677108"/>
          </a:xfrm>
        </p:spPr>
        <p:txBody>
          <a:bodyPr/>
          <a:p>
            <a:r>
              <a:rPr dirty="0" sz="4400" lang="en-IN" u="sng">
                <a:solidFill>
                  <a:srgbClr val="0070C0"/>
                </a:solidFill>
              </a:rPr>
              <a:t>DATASET DESCRIPTION</a:t>
            </a:r>
          </a:p>
        </p:txBody>
      </p:sp>
      <p:sp>
        <p:nvSpPr>
          <p:cNvPr id="1048665" name="TextBox 3"/>
          <p:cNvSpPr txBox="1"/>
          <p:nvPr/>
        </p:nvSpPr>
        <p:spPr>
          <a:xfrm>
            <a:off x="755333" y="1062552"/>
            <a:ext cx="9226868" cy="550920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Category Level has been </a:t>
            </a:r>
            <a:r>
              <a:rPr dirty="0" sz="3200" lang="en-IN" err="1">
                <a:latin typeface="Times New Roman" panose="02020603050405020304" pitchFamily="18" charset="0"/>
                <a:cs typeface="Times New Roman" panose="02020603050405020304" pitchFamily="18" charset="0"/>
              </a:rPr>
              <a:t>findout</a:t>
            </a:r>
            <a:r>
              <a:rPr dirty="0" sz="3200" lang="en-IN">
                <a:latin typeface="Times New Roman" panose="02020603050405020304" pitchFamily="18" charset="0"/>
                <a:cs typeface="Times New Roman" panose="02020603050405020304" pitchFamily="18" charset="0"/>
              </a:rPr>
              <a:t> through the Formula</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GIRIJA</cp:lastModifiedBy>
  <dcterms:created xsi:type="dcterms:W3CDTF">2024-03-29T04:07:22Z</dcterms:created>
  <dcterms:modified xsi:type="dcterms:W3CDTF">2024-09-30T04:53:21Z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808faf6058044d6fb0f27b0f4538c3ed</vt:lpwstr>
  </property>
</Properties>
</file>