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harts/chart1.xml" ContentType="application/vnd.openxmlformats-officedocument.drawingml.chart+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3" d="100"/>
          <a:sy n="63" d="100"/>
        </p:scale>
        <p:origin x="9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0.06087983567271482"/>
          <c:y val="0.03262861587627766"/>
          <c:w val="0.7877089190309249"/>
          <c:h val="0.910148054014726"/>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axId val="43175424"/>
        <c:axId val="42951808"/>
      </c:barChart>
      <c:catAx>
        <c:axId val="43175424"/>
        <c:scaling>
          <c:orientation val="minMax"/>
        </c:scaling>
        <c:delete val="0"/>
        <c:axPos val="b"/>
        <c:numFmt formatCode="General" sourceLinked="0"/>
        <c:majorTickMark val="out"/>
        <c:minorTickMark val="none"/>
        <c:tickLblPos val="nextTo"/>
        <c:crossAx val="42951808"/>
        <c:crosses val="autoZero"/>
        <c:auto val="1"/>
        <c:lblAlgn val="ctr"/>
        <c:lblOffset val="100"/>
        <c:noMultiLvlLbl val="0"/>
      </c:catAx>
      <c:valAx>
        <c:axId val="42951808"/>
        <c:scaling>
          <c:orientation val="minMax"/>
        </c:scaling>
        <c:delete val="0"/>
        <c:axPos val="l"/>
        <c:majorGridlines/>
        <c:numFmt formatCode="General" sourceLinked="1"/>
        <c:majorTickMark val="out"/>
        <c:minorTickMark val="none"/>
        <c:tickLblPos val="nextTo"/>
        <c:crossAx val="43175424"/>
        <c:crosses val="autoZero"/>
        <c:crossBetween val="between"/>
      </c:valAx>
    </c:plotArea>
    <c:legend>
      <c:legendPos val="r"/>
      <c:overlay val="0"/>
    </c:legend>
    <c:plotVisOnly val="1"/>
    <c:dispBlanksAs val="gap"/>
    <c:showDLblsOverMax val="0"/>
  </c:chart>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19-09-2024</a:t>
            </a:fld>
            <a:endParaRPr dirty="0"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9/19/2024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1828800" y="209550"/>
            <a:ext cx="7696200" cy="533401"/>
          </a:xfrm>
        </p:spPr>
        <p:txBody>
          <a:bodyPr/>
          <a:p>
            <a:r>
              <a:rPr b="1" dirty="0" sz="3600" lang="en-IN">
                <a:latin typeface="Times New Roman" panose="02020603050405020304" pitchFamily="18" charset="0"/>
                <a:cs typeface="Times New Roman" panose="02020603050405020304" pitchFamily="18" charset="0"/>
              </a:rPr>
              <a:t>Employee Data Analysis using Excel</a:t>
            </a: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4437" y="2913519"/>
            <a:ext cx="8924926" cy="2936240"/>
          </a:xfrm>
          <a:prstGeom prst="rect"/>
          <a:noFill/>
        </p:spPr>
        <p:txBody>
          <a:bodyPr rtlCol="0" wrap="square">
            <a:spAutoFit/>
          </a:bodyPr>
          <a:p>
            <a:r>
              <a:rPr altLang="en-IN" b="1" dirty="0" sz="2400" lang="en-US"/>
              <a:t>STUDENNAM</a:t>
            </a:r>
            <a:r>
              <a:rPr altLang="en-IN" b="1" dirty="0" sz="2400" lang="en-US"/>
              <a:t>E</a:t>
            </a:r>
            <a:r>
              <a:rPr altLang="en-IN" b="1" dirty="0" sz="2400" lang="en-US"/>
              <a:t>:</a:t>
            </a:r>
            <a:r>
              <a:rPr altLang="en-IN" b="1" dirty="0" sz="2400" lang="en-US"/>
              <a:t>L</a:t>
            </a:r>
            <a:r>
              <a:rPr altLang="en-IN" b="1" dirty="0" sz="2400" lang="en-US"/>
              <a:t>O</a:t>
            </a:r>
            <a:r>
              <a:rPr altLang="en-IN" b="1" dirty="0" sz="2400" lang="en-US"/>
              <a:t>K</a:t>
            </a:r>
            <a:r>
              <a:rPr altLang="en-IN" b="1" dirty="0" sz="2400" lang="en-US"/>
              <a:t>E</a:t>
            </a:r>
            <a:r>
              <a:rPr altLang="en-IN" b="1" dirty="0" sz="2400" lang="en-US"/>
              <a:t>S</a:t>
            </a:r>
            <a:r>
              <a:rPr altLang="en-IN" b="1" dirty="0" sz="2400" lang="en-US"/>
              <a:t>H</a:t>
            </a:r>
            <a:r>
              <a:rPr altLang="en-IN" b="1" dirty="0" sz="2400" lang="en-US"/>
              <a:t>.</a:t>
            </a:r>
            <a:r>
              <a:rPr altLang="en-IN" b="1" dirty="0" sz="2400" lang="en-US"/>
              <a:t>j</a:t>
            </a:r>
            <a:endParaRPr altLang="en-US" lang="zh-CN"/>
          </a:p>
          <a:p>
            <a:r>
              <a:rPr b="1" dirty="0" sz="2400" lang="en-US"/>
              <a:t>ROLL NO: 2022ISM0</a:t>
            </a:r>
            <a:r>
              <a:rPr altLang="en-IN" b="1" dirty="0" sz="2400" lang="en-US"/>
              <a:t>2</a:t>
            </a:r>
            <a:r>
              <a:rPr altLang="en-IN" b="1" dirty="0" sz="2400" lang="en-US"/>
              <a:t>5</a:t>
            </a:r>
            <a:endParaRPr dirty="0" sz="2400" lang="en-US"/>
          </a:p>
          <a:p>
            <a:r>
              <a:rPr b="1" dirty="0" sz="2400" lang="en-US"/>
              <a:t>REGISTER NUMBER: 4222001</a:t>
            </a:r>
            <a:r>
              <a:rPr altLang="en-IN" b="1" dirty="0" sz="2400" lang="en-US"/>
              <a:t>o</a:t>
            </a:r>
            <a:r>
              <a:rPr altLang="en-IN" b="1" dirty="0" sz="2400" lang="en-US"/>
              <a:t>4</a:t>
            </a:r>
            <a:endParaRPr dirty="0" sz="2400" lang="en-US"/>
          </a:p>
          <a:p>
            <a:r>
              <a:rPr b="1" dirty="0" sz="2400" lang="en-US"/>
              <a:t>NAAN MUDHALVAN ID:</a:t>
            </a:r>
            <a:r>
              <a:rPr altLang="en-IN" b="1" dirty="0" sz="2400" lang="en-US"/>
              <a:t>64AFD31F7A8B69CB8694FC7542414ED0</a:t>
            </a:r>
            <a:endParaRPr dirty="0" sz="2400" lang="en-US"/>
          </a:p>
          <a:p>
            <a:r>
              <a:rPr b="1" dirty="0" sz="2400" lang="en-US"/>
              <a:t>DEPARTMENT: B.COM(ISM)</a:t>
            </a:r>
            <a:endParaRPr dirty="0" sz="2400" lang="en-US"/>
          </a:p>
          <a:p>
            <a:r>
              <a:rPr b="1" dirty="0" sz="2400" lang="en-US"/>
              <a:t>COLLEGE:</a:t>
            </a:r>
            <a:r>
              <a:rPr dirty="0" sz="2400" lang="en-US"/>
              <a:t> SINDHI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739775" y="2048845"/>
            <a:ext cx="8172450" cy="584775"/>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endParaRPr dirty="0" sz="2800" lang="en-IN">
              <a:latin typeface="Times New Roman" panose="02020603050405020304" pitchFamily="18" charset="0"/>
              <a:cs typeface="Times New Roman" panose="02020603050405020304" pitchFamily="18" charset="0"/>
            </a:endParaRPr>
          </a:p>
        </p:txBody>
      </p:sp>
      <p:sp>
        <p:nvSpPr>
          <p:cNvPr id="1048673" name="TextBox 11"/>
          <p:cNvSpPr txBox="1"/>
          <p:nvPr/>
        </p:nvSpPr>
        <p:spPr>
          <a:xfrm>
            <a:off x="2533650" y="3429000"/>
            <a:ext cx="7143750" cy="1384995"/>
          </a:xfrm>
          <a:prstGeom prst="rect"/>
          <a:noFill/>
        </p:spPr>
        <p:txBody>
          <a:bodyPr rtlCol="0" wrap="square">
            <a:spAutoFit/>
          </a:bodyPr>
          <a:p>
            <a:r>
              <a:rPr dirty="0" sz="28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5"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TextBox 9"/>
          <p:cNvSpPr txBox="1"/>
          <p:nvPr/>
        </p:nvSpPr>
        <p:spPr>
          <a:xfrm>
            <a:off x="457201" y="973663"/>
            <a:ext cx="9448800" cy="5693866"/>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analyse performance metrics (e.g., average scores, total hours worked). </a:t>
            </a:r>
            <a:r>
              <a:rPr dirty="0" sz="2800" i="1" lang="en-IN">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sp>
        <p:nvSpPr>
          <p:cNvPr id="1048680"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2" name="TextBox 9"/>
          <p:cNvSpPr txBox="1"/>
          <p:nvPr/>
        </p:nvSpPr>
        <p:spPr>
          <a:xfrm>
            <a:off x="381000" y="982341"/>
            <a:ext cx="9331325" cy="550920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3" name="Title 1"/>
          <p:cNvSpPr>
            <a:spLocks noGrp="1"/>
          </p:cNvSpPr>
          <p:nvPr>
            <p:ph type="title"/>
          </p:nvPr>
        </p:nvSpPr>
        <p:spPr>
          <a:xfrm>
            <a:off x="755333" y="385444"/>
            <a:ext cx="2978468" cy="758190"/>
          </a:xfrm>
        </p:spPr>
        <p:txBody>
          <a:bodyPr/>
          <a:p>
            <a:r>
              <a:rPr dirty="0" lang="en-IN" u="sng"/>
              <a:t>RESULTS:</a:t>
            </a:r>
          </a:p>
        </p:txBody>
      </p:sp>
      <p:sp>
        <p:nvSpPr>
          <p:cNvPr id="1048684" name="TextBox 4"/>
          <p:cNvSpPr txBox="1"/>
          <p:nvPr/>
        </p:nvSpPr>
        <p:spPr>
          <a:xfrm>
            <a:off x="4800600" y="990600"/>
            <a:ext cx="2019335" cy="523220"/>
          </a:xfrm>
          <a:prstGeom prst="rect"/>
          <a:noFill/>
        </p:spPr>
        <p:txBody>
          <a:bodyPr rtlCol="0" wrap="none">
            <a:spAutoFit/>
          </a:bodyPr>
          <a:p>
            <a:r>
              <a:rPr dirty="0" sz="2800" lang="en-IN" u="sng"/>
              <a:t>PIVOT TABLE</a:t>
            </a:r>
          </a:p>
        </p:txBody>
      </p:sp>
      <p:graphicFrame>
        <p:nvGraphicFramePr>
          <p:cNvPr id="4194305" name="Table 2"/>
          <p:cNvGraphicFramePr>
            <a:graphicFrameLocks noGrp="1"/>
          </p:cNvGraphicFramePr>
          <p:nvPr/>
        </p:nvGraphicFramePr>
        <p:xfrm>
          <a:off x="1752600" y="1828799"/>
          <a:ext cx="7848599" cy="4419600"/>
        </p:xfrm>
        <a:graphic>
          <a:graphicData uri="http://schemas.openxmlformats.org/drawingml/2006/table">
            <a:tbl>
              <a:tblPr>
                <a:tableStyleId>{5C22544A-7EE6-4342-B048-85BDC9FD1C3A}</a:tableStyleId>
              </a:tblPr>
              <a:tblGrid>
                <a:gridCol w="1846730"/>
                <a:gridCol w="1552931"/>
                <a:gridCol w="690191"/>
                <a:gridCol w="839423"/>
                <a:gridCol w="764806"/>
                <a:gridCol w="1049279"/>
                <a:gridCol w="1105239"/>
              </a:tblGrid>
              <a:tr h="294640">
                <a:tc>
                  <a:txBody>
                    <a:bodyPr/>
                    <a:p>
                      <a:pPr algn="l" fontAlgn="b"/>
                      <a:r>
                        <a:rPr dirty="0" sz="1100" lang="en-US" strike="noStrike" u="none">
                          <a:effectLst/>
                        </a:rPr>
                        <a:t>Gender Code</a:t>
                      </a:r>
                      <a:endParaRPr b="0" dirty="0" sz="1100" i="0" lang="en-US" strike="noStrike" u="none">
                        <a:solidFill>
                          <a:srgbClr val="000000"/>
                        </a:solidFill>
                        <a:effectLst/>
                        <a:latin typeface="Calibri"/>
                      </a:endParaRPr>
                    </a:p>
                  </a:txBody>
                  <a:tcPr marL="9525" marR="9525" marT="9525" marB="0" anchor="b"/>
                </a:tc>
                <a:tc>
                  <a:txBody>
                    <a:bodyPr/>
                    <a:p>
                      <a:pPr algn="l" fontAlgn="b"/>
                      <a:r>
                        <a:rPr sz="1100" lang="en-US" strike="noStrike" u="none">
                          <a:effectLst/>
                        </a:rPr>
                        <a:t>(All)</a:t>
                      </a:r>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r>
              <a:tr h="294640">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dirty="0" sz="1100" i="0" lang="en-US" strike="noStrike" u="none">
                        <a:solidFill>
                          <a:srgbClr val="000000"/>
                        </a:solidFill>
                        <a:effectLst/>
                        <a:latin typeface="Calibri"/>
                      </a:endParaRPr>
                    </a:p>
                  </a:txBody>
                  <a:tcPr marL="9525" marR="9525" marT="9525" marB="0" anchor="b"/>
                </a:tc>
                <a:tc>
                  <a:txBody>
                    <a:bodyPr/>
                    <a:p>
                      <a:pPr algn="l" fontAlgn="b"/>
                      <a:endParaRPr b="0" dirty="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c>
                  <a:txBody>
                    <a:bodyPr/>
                    <a:p>
                      <a:pPr algn="l" fontAlgn="b"/>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Count of First Name</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Column Labels</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 </a:t>
                      </a:r>
                      <a:endParaRPr b="1" sz="1100" i="0" lang="en-US" strike="noStrike" u="none">
                        <a:solidFill>
                          <a:srgbClr val="FFFFFF"/>
                        </a:solidFill>
                        <a:effectLst/>
                        <a:latin typeface="Calibri"/>
                      </a:endParaRPr>
                    </a:p>
                  </a:txBody>
                  <a:tcPr marL="9525" marR="9525" marT="9525" marB="0" anchor="b"/>
                </a:tc>
              </a:tr>
              <a:tr h="294640">
                <a:tc>
                  <a:txBody>
                    <a:bodyPr/>
                    <a:p>
                      <a:pPr algn="l" fontAlgn="b"/>
                      <a:r>
                        <a:rPr sz="1100" lang="en-US" strike="noStrike" u="none">
                          <a:effectLst/>
                        </a:rPr>
                        <a:t>Row Labels</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VERY POOR</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POOR</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MEDIUM</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HIGH</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VERY HIGH</a:t>
                      </a:r>
                      <a:endParaRPr b="1" sz="1100" i="0" lang="en-US" strike="noStrike" u="none">
                        <a:solidFill>
                          <a:srgbClr val="FFFFFF"/>
                        </a:solidFill>
                        <a:effectLst/>
                        <a:latin typeface="Calibri"/>
                      </a:endParaRPr>
                    </a:p>
                  </a:txBody>
                  <a:tcPr marL="9525" marR="9525" marT="9525" marB="0" anchor="b"/>
                </a:tc>
                <a:tc>
                  <a:txBody>
                    <a:bodyPr/>
                    <a:p>
                      <a:pPr algn="l" fontAlgn="b"/>
                      <a:r>
                        <a:rPr sz="1100" lang="en-US" strike="noStrike" u="none">
                          <a:effectLst/>
                        </a:rPr>
                        <a:t>Grand Total</a:t>
                      </a:r>
                      <a:endParaRPr b="1" sz="1100" i="0" lang="en-US" strike="noStrike" u="none">
                        <a:solidFill>
                          <a:srgbClr val="FFFFFF"/>
                        </a:solidFill>
                        <a:effectLst/>
                        <a:latin typeface="Calibri"/>
                      </a:endParaRPr>
                    </a:p>
                  </a:txBody>
                  <a:tcPr marL="9525" marR="9525" marT="9525" marB="0" anchor="b"/>
                </a:tc>
              </a:tr>
              <a:tr h="294640">
                <a:tc>
                  <a:txBody>
                    <a:bodyPr/>
                    <a:p>
                      <a:pPr algn="l" fontAlgn="b"/>
                      <a:r>
                        <a:rPr sz="1100" lang="en-US" strike="noStrike" u="none">
                          <a:effectLst/>
                        </a:rPr>
                        <a:t>BPC</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85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150</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CCDR</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33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65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145</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EW</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154</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MSC</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92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17</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157</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NEL</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77</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154</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PL</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69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143</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PYZ</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29</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157</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SVG</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18</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82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16</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167</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TNS</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31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71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21</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150</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WBL</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22</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84</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25</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13</a:t>
                      </a:r>
                      <a:endParaRPr b="0" sz="1100" i="0" lang="en-US" strike="noStrike" u="none">
                        <a:solidFill>
                          <a:srgbClr val="000000"/>
                        </a:solidFill>
                        <a:effectLst/>
                        <a:latin typeface="Calibri"/>
                      </a:endParaRPr>
                    </a:p>
                  </a:txBody>
                  <a:tcPr marL="9525" marR="9525" marT="9525" marB="0" anchor="b"/>
                </a:tc>
                <a:tc>
                  <a:txBody>
                    <a:bodyPr/>
                    <a:p>
                      <a:pPr algn="r" fontAlgn="b"/>
                      <a:r>
                        <a:rPr sz="1100" lang="en-US" strike="noStrike" u="none">
                          <a:effectLst/>
                        </a:rPr>
                        <a:t>156</a:t>
                      </a:r>
                      <a:endParaRPr b="0" sz="1100" i="0" lang="en-US" strike="noStrike" u="none">
                        <a:solidFill>
                          <a:srgbClr val="000000"/>
                        </a:solidFill>
                        <a:effectLst/>
                        <a:latin typeface="Calibri"/>
                      </a:endParaRPr>
                    </a:p>
                  </a:txBody>
                  <a:tcPr marL="9525" marR="9525" marT="9525" marB="0" anchor="b"/>
                </a:tc>
              </a:tr>
              <a:tr h="294640">
                <a:tc>
                  <a:txBody>
                    <a:bodyPr/>
                    <a:p>
                      <a:pPr algn="l" fontAlgn="b"/>
                      <a:r>
                        <a:rPr sz="1100" lang="en-US" strike="noStrike" u="none">
                          <a:effectLst/>
                        </a:rPr>
                        <a:t>Grand Total</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132</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266</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778</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220</a:t>
                      </a:r>
                      <a:endParaRPr b="1" sz="1100" i="0" lang="en-US" strike="noStrike" u="none">
                        <a:solidFill>
                          <a:srgbClr val="FFFFFF"/>
                        </a:solidFill>
                        <a:effectLst/>
                        <a:latin typeface="Calibri"/>
                      </a:endParaRPr>
                    </a:p>
                  </a:txBody>
                  <a:tcPr marL="9525" marR="9525" marT="9525" marB="0" anchor="b"/>
                </a:tc>
                <a:tc>
                  <a:txBody>
                    <a:bodyPr/>
                    <a:p>
                      <a:pPr algn="r" fontAlgn="b"/>
                      <a:r>
                        <a:rPr sz="1100" lang="en-US" strike="noStrike" u="none">
                          <a:effectLst/>
                        </a:rPr>
                        <a:t>137</a:t>
                      </a:r>
                      <a:endParaRPr b="1" sz="1100" i="0" lang="en-US" strike="noStrike" u="none">
                        <a:solidFill>
                          <a:srgbClr val="FFFFFF"/>
                        </a:solidFill>
                        <a:effectLst/>
                        <a:latin typeface="Calibri"/>
                      </a:endParaRPr>
                    </a:p>
                  </a:txBody>
                  <a:tcPr marL="9525" marR="9525" marT="9525" marB="0" anchor="b"/>
                </a:tc>
                <a:tc>
                  <a:txBody>
                    <a:bodyPr/>
                    <a:p>
                      <a:pPr algn="r" fontAlgn="b"/>
                      <a:r>
                        <a:rPr dirty="0" sz="1100" lang="en-US" strike="noStrike" u="none">
                          <a:effectLst/>
                        </a:rPr>
                        <a:t>1533</a:t>
                      </a:r>
                      <a:endParaRPr b="1" dirty="0" sz="1100" i="0" lang="en-US" strike="noStrike" u="none">
                        <a:solidFill>
                          <a:srgbClr val="FFFFFF"/>
                        </a:solidFill>
                        <a:effectLst/>
                        <a:latin typeface="Calibri"/>
                      </a:endParaRPr>
                    </a:p>
                  </a:txBody>
                  <a:tcPr marL="9525" marR="9525" marT="9525" marB="0"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609600" y="228601"/>
            <a:ext cx="2057400" cy="567463"/>
          </a:xfrm>
          <a:prstGeom prst="rect"/>
        </p:spPr>
        <p:txBody>
          <a:bodyPr bIns="0" lIns="0" rIns="0" rtlCol="0" tIns="13335" vert="horz" wrap="square">
            <a:spAutoFit/>
          </a:bodyPr>
          <a:p>
            <a:pPr marL="12700">
              <a:lnSpc>
                <a:spcPct val="100000"/>
              </a:lnSpc>
              <a:spcBef>
                <a:spcPts val="105"/>
              </a:spcBef>
            </a:pPr>
            <a:r>
              <a:rPr dirty="0" sz="3600" u="sng"/>
              <a:t>R</a:t>
            </a:r>
            <a:r>
              <a:rPr dirty="0" sz="3600" spc="-40" u="sng"/>
              <a:t>E</a:t>
            </a:r>
            <a:r>
              <a:rPr dirty="0" sz="3600" spc="15" u="sng"/>
              <a:t>S</a:t>
            </a:r>
            <a:r>
              <a:rPr dirty="0" sz="3600" spc="-30" u="sng"/>
              <a:t>U</a:t>
            </a:r>
            <a:r>
              <a:rPr dirty="0" sz="3600" spc="-405" u="sng"/>
              <a:t>L</a:t>
            </a:r>
            <a:r>
              <a:rPr dirty="0" sz="3600" u="sng"/>
              <a:t>TS</a:t>
            </a:r>
            <a:r>
              <a:rPr dirty="0" sz="3600" lang="en-US" u="sng"/>
              <a:t>:</a:t>
            </a:r>
            <a:endParaRPr dirty="0" sz="3600" u="sng"/>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dirty="0" sz="1100">
              <a:latin typeface="Trebuchet MS"/>
              <a:cs typeface="Trebuchet MS"/>
            </a:endParaRPr>
          </a:p>
        </p:txBody>
      </p:sp>
      <p:graphicFrame>
        <p:nvGraphicFramePr>
          <p:cNvPr id="4194306" name="Chart 7"/>
          <p:cNvGraphicFramePr>
            <a:graphicFrameLocks/>
          </p:cNvGraphicFramePr>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1"/>
          </a:graphicData>
        </a:graphic>
      </p:graphicFrame>
      <p:sp>
        <p:nvSpPr>
          <p:cNvPr id="1048687" name="TextBox 1"/>
          <p:cNvSpPr txBox="1"/>
          <p:nvPr/>
        </p:nvSpPr>
        <p:spPr>
          <a:xfrm>
            <a:off x="4343400" y="611689"/>
            <a:ext cx="1752600" cy="461665"/>
          </a:xfrm>
          <a:prstGeom prst="rect"/>
          <a:noFill/>
        </p:spPr>
        <p:txBody>
          <a:bodyPr rtlCol="0" wrap="square">
            <a:spAutoFit/>
          </a:bodyPr>
          <a:p>
            <a:r>
              <a:rPr dirty="0" sz="2400" lang="en-US" u="sng"/>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8"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t>CONCLUSION</a:t>
            </a:r>
          </a:p>
        </p:txBody>
      </p:sp>
      <p:sp>
        <p:nvSpPr>
          <p:cNvPr id="1048689" name="TextBox 4"/>
          <p:cNvSpPr txBox="1"/>
          <p:nvPr/>
        </p:nvSpPr>
        <p:spPr>
          <a:xfrm>
            <a:off x="609600" y="1137572"/>
            <a:ext cx="9296400" cy="4893647"/>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  </a:t>
            </a:r>
            <a:r>
              <a:rPr b="1" dirty="0" sz="2400" lang="en-IN">
                <a:latin typeface="Times New Roman" panose="02020603050405020304" pitchFamily="18" charset="0"/>
                <a:cs typeface="Times New Roman" panose="02020603050405020304" pitchFamily="18" charset="0"/>
              </a:rPr>
              <a:t>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767559" y="2791852"/>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304800" y="1905506"/>
            <a:ext cx="7945280" cy="3469640"/>
          </a:xfrm>
          <a:prstGeom prst="rect"/>
          <a:noFill/>
        </p:spPr>
        <p:txBody>
          <a:bodyPr rtlCol="0" wrap="square">
            <a:spAutoFit/>
          </a:bodyPr>
          <a:p>
            <a:pPr algn="just"/>
            <a:r>
              <a:rPr dirty="0" sz="3200" lang="en-US">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693866"/>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Find out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a:t>DATASET DESCRIPTION</a:t>
            </a:r>
          </a:p>
        </p:txBody>
      </p:sp>
      <p:sp>
        <p:nvSpPr>
          <p:cNvPr id="1048663" name="TextBox 3"/>
          <p:cNvSpPr txBox="1"/>
          <p:nvPr/>
        </p:nvSpPr>
        <p:spPr>
          <a:xfrm>
            <a:off x="741685" y="1087572"/>
            <a:ext cx="9240516" cy="550920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 Kaggle ”</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a:t>DATASET DESCRIPTION</a:t>
            </a:r>
          </a:p>
        </p:txBody>
      </p:sp>
      <p:sp>
        <p:nvSpPr>
          <p:cNvPr id="1048665" name="TextBox 3"/>
          <p:cNvSpPr txBox="1"/>
          <p:nvPr/>
        </p:nvSpPr>
        <p:spPr>
          <a:xfrm>
            <a:off x="755333" y="1062552"/>
            <a:ext cx="9226868" cy="550920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SINDHI</cp:lastModifiedBy>
  <dcterms:created xsi:type="dcterms:W3CDTF">2024-03-29T04:07:22Z</dcterms:created>
  <dcterms:modified xsi:type="dcterms:W3CDTF">2024-10-03T04:22:41Z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69a5ae5b7f5a4a7f809013bd4c2521ea</vt:lpwstr>
  </property>
</Properties>
</file>