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ECC"/>
        </a:solidFill>
      </p:bgPr>
    </p:bg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>
            <p:ph type="ctrTitle"/>
          </p:nvPr>
        </p:nvSpPr>
        <p:spPr>
          <a:xfrm>
            <a:off x="-813329" y="744220"/>
            <a:ext cx="113889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 sz="36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sz="3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79" name="Google Shape;2097179;p1"/>
          <p:cNvSpPr txBox="1"/>
          <p:nvPr/>
        </p:nvSpPr>
        <p:spPr>
          <a:xfrm>
            <a:off x="1490660" y="3032442"/>
            <a:ext cx="75315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Thirumurugan 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422200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113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(asunm1194222001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B.com(ISM) 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Sindhi College of arts and science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000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