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8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retaryship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29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19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2834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2024-09-28T14:56:54Z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54d360c7acbd48728545717602150936</vt:lpwstr>
  </property>
  <property fmtid="{D5CDD505-2E9C-101B-9397-08002B2CF9AE}" pid="5" name="KSOProductBuildVer">
    <vt:lpwstr>1033-12.2.0.17562</vt:lpwstr>
  </property>
</Properties>
</file>