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7B9070-A1A4-47BB-A00E-C644399D05FB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Untitled Section" id="{8AFFC7CC-2D32-4DD6-8CA1-FEF4B9A3270B}">
          <p14:sldIdLst>
            <p14:sldId id="269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hul .S" initials="R." lastIdx="2" clrIdx="0">
    <p:extLst>
      <p:ext uri="{19B8F6BF-5375-455C-9EA6-DF929625EA0E}">
        <p15:presenceInfo xmlns:p15="http://schemas.microsoft.com/office/powerpoint/2012/main" userId="f2e5876a5b8695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28T13:41:40.14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9893A-F64E-4FDA-BE08-98774F7349E6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BB19F-A5C2-4EA5-9702-2823CF808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81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0BB19F-A5C2-4EA5-9702-2823CF808A8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2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76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78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270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4954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880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173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26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288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CB780AA-5D00-46EE-B3A7-AB336F3CE77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23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60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62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42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21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0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19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76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31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780AA-5D00-46EE-B3A7-AB336F3CE77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44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AED567-D489-5C7D-4DFE-3721BAE6C1C9}"/>
              </a:ext>
            </a:extLst>
          </p:cNvPr>
          <p:cNvSpPr txBox="1"/>
          <p:nvPr/>
        </p:nvSpPr>
        <p:spPr>
          <a:xfrm>
            <a:off x="1781665" y="744717"/>
            <a:ext cx="8154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Company Profit Analysis Using Excel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5CA93-8F73-671F-6515-93DCBA03264A}"/>
              </a:ext>
            </a:extLst>
          </p:cNvPr>
          <p:cNvSpPr txBox="1"/>
          <p:nvPr/>
        </p:nvSpPr>
        <p:spPr>
          <a:xfrm rot="10800000" flipH="1" flipV="1">
            <a:off x="301658" y="2799349"/>
            <a:ext cx="6645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STUDENT NAME : Raghul S</a:t>
            </a:r>
          </a:p>
          <a:p>
            <a:r>
              <a:rPr lang="en-GB" b="1" dirty="0"/>
              <a:t>REGISTER NO     : </a:t>
            </a:r>
            <a:r>
              <a:rPr lang="en-GB" b="1" dirty="0">
                <a:latin typeface="Aptos" panose="020B0004020202020204" pitchFamily="34" charset="0"/>
              </a:rPr>
              <a:t>312207320</a:t>
            </a:r>
          </a:p>
          <a:p>
            <a:r>
              <a:rPr lang="en-GB" b="1" dirty="0"/>
              <a:t>DEPARTMENT     : COMMERCE</a:t>
            </a:r>
          </a:p>
          <a:p>
            <a:r>
              <a:rPr lang="en-GB" b="1" dirty="0"/>
              <a:t>COLLEGE           : C.KANDASWAMI NAIDU COLLEGE FOR MEN</a:t>
            </a:r>
          </a:p>
        </p:txBody>
      </p:sp>
    </p:spTree>
    <p:extLst>
      <p:ext uri="{BB962C8B-B14F-4D97-AF65-F5344CB8AC3E}">
        <p14:creationId xmlns:p14="http://schemas.microsoft.com/office/powerpoint/2010/main" val="13298571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F7D730-39B2-8673-A728-6FDB3F733FE1}"/>
              </a:ext>
            </a:extLst>
          </p:cNvPr>
          <p:cNvSpPr txBox="1"/>
          <p:nvPr/>
        </p:nvSpPr>
        <p:spPr>
          <a:xfrm>
            <a:off x="5029200" y="657225"/>
            <a:ext cx="371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3E639-E38D-7492-42AE-97FFE1B27CE2}"/>
              </a:ext>
            </a:extLst>
          </p:cNvPr>
          <p:cNvSpPr txBox="1"/>
          <p:nvPr/>
        </p:nvSpPr>
        <p:spPr>
          <a:xfrm>
            <a:off x="1028700" y="1828800"/>
            <a:ext cx="481965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Profit Trend Analysis</a:t>
            </a:r>
            <a:r>
              <a:rPr lang="en-GB" sz="2800" b="1" dirty="0"/>
              <a:t>:</a:t>
            </a:r>
          </a:p>
          <a:p>
            <a:r>
              <a:rPr lang="en-GB" sz="2400" dirty="0"/>
              <a:t>Identify the overall profit trend over the last five years. Determine if profits have increased, decreased, or remained stable</a:t>
            </a:r>
            <a:r>
              <a:rPr lang="en-GB" dirty="0"/>
              <a:t>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3BAD3-CDE5-10C3-CAFA-50278F14D077}"/>
              </a:ext>
            </a:extLst>
          </p:cNvPr>
          <p:cNvSpPr txBox="1"/>
          <p:nvPr/>
        </p:nvSpPr>
        <p:spPr>
          <a:xfrm>
            <a:off x="6886575" y="1828800"/>
            <a:ext cx="5181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Revenue and Cost Correlation:</a:t>
            </a:r>
          </a:p>
          <a:p>
            <a:r>
              <a:rPr lang="en-GB" sz="2400" dirty="0" err="1"/>
              <a:t>Analyze</a:t>
            </a:r>
            <a:r>
              <a:rPr lang="en-GB" sz="2400" dirty="0"/>
              <a:t> the relationship between revenue and costs to identify key drivers of profitability. Determine whether changes in costs (fixed, variable) or revenue are more strongly associated with profit fluctuations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29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6B1FA3-F017-4F31-610F-A3E8F530CD60}"/>
              </a:ext>
            </a:extLst>
          </p:cNvPr>
          <p:cNvSpPr txBox="1"/>
          <p:nvPr/>
        </p:nvSpPr>
        <p:spPr>
          <a:xfrm>
            <a:off x="1752600" y="1657350"/>
            <a:ext cx="4343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ptos Display" panose="020B0004020202020204" pitchFamily="34" charset="0"/>
              </a:rPr>
              <a:t>Segment/Department Performance</a:t>
            </a:r>
            <a:r>
              <a:rPr lang="en-GB" sz="2400" dirty="0">
                <a:latin typeface="Aptos Display" panose="020B0004020202020204" pitchFamily="34" charset="0"/>
              </a:rPr>
              <a:t>:</a:t>
            </a:r>
          </a:p>
          <a:p>
            <a:r>
              <a:rPr lang="en-GB" sz="2400" dirty="0">
                <a:latin typeface="Aptos Display" panose="020B0004020202020204" pitchFamily="34" charset="0"/>
              </a:rPr>
              <a:t>Break down profits by different segments or departments (e.g., product lines, geographical regions).Identify which segments contribute most to overall profit and which ones may be underperforming</a:t>
            </a:r>
            <a:endParaRPr lang="en-IN" sz="2400" dirty="0">
              <a:latin typeface="Aptos Display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6A7FE-7994-B82B-E8F2-A66BCE5EC806}"/>
              </a:ext>
            </a:extLst>
          </p:cNvPr>
          <p:cNvSpPr txBox="1"/>
          <p:nvPr/>
        </p:nvSpPr>
        <p:spPr>
          <a:xfrm>
            <a:off x="6924675" y="1657350"/>
            <a:ext cx="41433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Seasonality and External Factors</a:t>
            </a:r>
            <a:r>
              <a:rPr lang="en-GB" sz="2800" dirty="0"/>
              <a:t>:</a:t>
            </a:r>
          </a:p>
          <a:p>
            <a:r>
              <a:rPr lang="en-GB" sz="2400" dirty="0"/>
              <a:t>Investigate any seasonal trends in profits and whether external factors (e.g., economic conditions, market trends) have impacted profitability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4185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CBC935-F3D6-DE5A-E87A-E1BD75EE786C}"/>
              </a:ext>
            </a:extLst>
          </p:cNvPr>
          <p:cNvSpPr txBox="1"/>
          <p:nvPr/>
        </p:nvSpPr>
        <p:spPr>
          <a:xfrm>
            <a:off x="1895475" y="638175"/>
            <a:ext cx="4286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RESULT: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86EFB98-3E17-7F47-775C-8817AAA71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7812" y="2181225"/>
            <a:ext cx="4581525" cy="30480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5E1FA328-46C5-10AB-0826-C2B73D8C7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2262" y="2324100"/>
            <a:ext cx="45815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5569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D7DA03-CDBB-A118-8E91-569043DA6C85}"/>
              </a:ext>
            </a:extLst>
          </p:cNvPr>
          <p:cNvSpPr txBox="1"/>
          <p:nvPr/>
        </p:nvSpPr>
        <p:spPr>
          <a:xfrm>
            <a:off x="1609725" y="962025"/>
            <a:ext cx="448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Conclusion:</a:t>
            </a:r>
            <a:endParaRPr lang="en-IN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36B38-43F8-3F2A-BD4E-ABAAD5360DF4}"/>
              </a:ext>
            </a:extLst>
          </p:cNvPr>
          <p:cNvSpPr txBox="1"/>
          <p:nvPr/>
        </p:nvSpPr>
        <p:spPr>
          <a:xfrm>
            <a:off x="2914650" y="2305615"/>
            <a:ext cx="70961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The above project comprises of the full detailed analysis of a company’s Sales and profits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Anyone can use this project idea to analyse the profits of the companies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55531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D7428F-8E4E-4895-6A6A-10BEBF9134E8}"/>
              </a:ext>
            </a:extLst>
          </p:cNvPr>
          <p:cNvSpPr txBox="1"/>
          <p:nvPr/>
        </p:nvSpPr>
        <p:spPr>
          <a:xfrm>
            <a:off x="1721963" y="2482294"/>
            <a:ext cx="87480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COMPANY PROFIT ANALYSIS USING MICROSOFT EXCEL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57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35FD51-CDBB-7A12-26F9-04EAFBE62EC8}"/>
              </a:ext>
            </a:extLst>
          </p:cNvPr>
          <p:cNvSpPr txBox="1"/>
          <p:nvPr/>
        </p:nvSpPr>
        <p:spPr>
          <a:xfrm>
            <a:off x="3883844" y="2413264"/>
            <a:ext cx="34219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000" dirty="0">
                <a:latin typeface="Aptos" panose="020B0004020202020204" pitchFamily="34" charset="0"/>
              </a:rPr>
              <a:t>Problem Statement </a:t>
            </a:r>
          </a:p>
          <a:p>
            <a:pPr marL="342900" indent="-342900">
              <a:buAutoNum type="arabicPeriod"/>
            </a:pPr>
            <a:r>
              <a:rPr lang="en-IN" sz="2000" dirty="0">
                <a:latin typeface="Aptos" panose="020B0004020202020204" pitchFamily="34" charset="0"/>
              </a:rPr>
              <a:t>Project overview</a:t>
            </a:r>
          </a:p>
          <a:p>
            <a:pPr marL="342900" indent="-342900">
              <a:buAutoNum type="arabicPeriod"/>
            </a:pPr>
            <a:r>
              <a:rPr lang="en-IN" sz="2000" dirty="0">
                <a:latin typeface="Aptos" panose="020B0004020202020204" pitchFamily="34" charset="0"/>
              </a:rPr>
              <a:t>End </a:t>
            </a:r>
            <a:r>
              <a:rPr lang="en-GB" sz="2000" dirty="0">
                <a:latin typeface="Aptos" panose="020B0004020202020204" pitchFamily="34" charset="0"/>
              </a:rPr>
              <a:t>Users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Aptos" panose="020B0004020202020204" pitchFamily="34" charset="0"/>
              </a:rPr>
              <a:t>Our solution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Aptos" panose="020B0004020202020204" pitchFamily="34" charset="0"/>
              </a:rPr>
              <a:t>Dataset Description</a:t>
            </a:r>
          </a:p>
          <a:p>
            <a:pPr marL="342900" indent="-342900">
              <a:buAutoNum type="arabicPeriod"/>
            </a:pPr>
            <a:r>
              <a:rPr lang="en-GB" sz="2000" dirty="0" err="1">
                <a:latin typeface="Aptos" panose="020B0004020202020204" pitchFamily="34" charset="0"/>
              </a:rPr>
              <a:t>Modeling</a:t>
            </a:r>
            <a:r>
              <a:rPr lang="en-GB" sz="2000" dirty="0">
                <a:latin typeface="Aptos" panose="020B0004020202020204" pitchFamily="34" charset="0"/>
              </a:rPr>
              <a:t> Approach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Aptos" panose="020B0004020202020204" pitchFamily="34" charset="0"/>
              </a:rPr>
              <a:t>Results and Discussion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Aptos" panose="020B0004020202020204" pitchFamily="34" charset="0"/>
              </a:rPr>
              <a:t>Conclusion</a:t>
            </a:r>
            <a:endParaRPr lang="en-IN" sz="2000" dirty="0"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2FE1E1-77EC-C0AD-012D-4BF1482D19A9}"/>
              </a:ext>
            </a:extLst>
          </p:cNvPr>
          <p:cNvSpPr txBox="1"/>
          <p:nvPr/>
        </p:nvSpPr>
        <p:spPr>
          <a:xfrm flipH="1">
            <a:off x="1759006" y="1282046"/>
            <a:ext cx="281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00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42BDFB-6B15-D229-FF42-AF0306DD181B}"/>
              </a:ext>
            </a:extLst>
          </p:cNvPr>
          <p:cNvSpPr txBox="1"/>
          <p:nvPr/>
        </p:nvSpPr>
        <p:spPr>
          <a:xfrm>
            <a:off x="130601" y="1174521"/>
            <a:ext cx="7927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PROBLEM STATEMENT </a:t>
            </a:r>
            <a:r>
              <a:rPr lang="en-GB" sz="3600" b="1" dirty="0">
                <a:latin typeface="Aptos Display" panose="020B0004020202020204" pitchFamily="34" charset="0"/>
              </a:rPr>
              <a:t>:</a:t>
            </a:r>
            <a:endParaRPr lang="en-IN" sz="3600" b="1" dirty="0">
              <a:latin typeface="Aptos Display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855440-3DDA-C1F3-2692-25085B009968}"/>
              </a:ext>
            </a:extLst>
          </p:cNvPr>
          <p:cNvSpPr txBox="1"/>
          <p:nvPr/>
        </p:nvSpPr>
        <p:spPr>
          <a:xfrm>
            <a:off x="1505146" y="2352086"/>
            <a:ext cx="91817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entury Gothic" panose="020B0502020202020204" pitchFamily="34" charset="0"/>
              </a:rPr>
              <a:t>To analyse the salary manufacture production sale income and profit of a company. To find the profit trend analyse revenue and cost department performance seasonality and external factors using </a:t>
            </a:r>
            <a:r>
              <a:rPr lang="en-GB" sz="2800" dirty="0" err="1">
                <a:latin typeface="Century Gothic" panose="020B0502020202020204" pitchFamily="34" charset="0"/>
              </a:rPr>
              <a:t>microsoft</a:t>
            </a:r>
            <a:r>
              <a:rPr lang="en-GB" sz="2800" dirty="0">
                <a:latin typeface="Century Gothic" panose="020B0502020202020204" pitchFamily="34" charset="0"/>
              </a:rPr>
              <a:t> </a:t>
            </a:r>
            <a:r>
              <a:rPr lang="en-GB" sz="2800" dirty="0" err="1">
                <a:latin typeface="Century Gothic" panose="020B0502020202020204" pitchFamily="34" charset="0"/>
              </a:rPr>
              <a:t>excel’s</a:t>
            </a:r>
            <a:r>
              <a:rPr lang="en-GB" sz="2800" dirty="0">
                <a:latin typeface="Century Gothic" panose="020B0502020202020204" pitchFamily="34" charset="0"/>
              </a:rPr>
              <a:t> pie chart, flow chart, bar diagram and pivot table.</a:t>
            </a:r>
            <a:endParaRPr lang="en-IN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05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184A46-5F0D-5ADA-1473-76C7440AE6BF}"/>
              </a:ext>
            </a:extLst>
          </p:cNvPr>
          <p:cNvSpPr txBox="1"/>
          <p:nvPr/>
        </p:nvSpPr>
        <p:spPr>
          <a:xfrm>
            <a:off x="1457325" y="1000125"/>
            <a:ext cx="619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</a:t>
            </a:r>
            <a:r>
              <a:rPr lang="en-GB" sz="3600" dirty="0"/>
              <a:t>: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67E986-A097-3ACF-3B2C-87E0645B9F9F}"/>
              </a:ext>
            </a:extLst>
          </p:cNvPr>
          <p:cNvSpPr txBox="1"/>
          <p:nvPr/>
        </p:nvSpPr>
        <p:spPr>
          <a:xfrm>
            <a:off x="2200275" y="2209800"/>
            <a:ext cx="8001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3200" dirty="0"/>
              <a:t>Our project aims to analyse the overall sale and profit of a company.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3200" dirty="0"/>
              <a:t>We seek accurately the turnover of the company.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3200" dirty="0"/>
              <a:t>The excel will expose the overall performance of the company.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8425019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4B5987-8DDF-CF9E-461B-FF29BFB19F37}"/>
              </a:ext>
            </a:extLst>
          </p:cNvPr>
          <p:cNvSpPr txBox="1"/>
          <p:nvPr/>
        </p:nvSpPr>
        <p:spPr>
          <a:xfrm>
            <a:off x="1714500" y="1097071"/>
            <a:ext cx="752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WHO ARE THE END USERS?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5948A1-B536-7603-1FAB-8A734252CBFA}"/>
              </a:ext>
            </a:extLst>
          </p:cNvPr>
          <p:cNvSpPr txBox="1"/>
          <p:nvPr/>
        </p:nvSpPr>
        <p:spPr>
          <a:xfrm>
            <a:off x="3181350" y="2390775"/>
            <a:ext cx="81724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Company management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Share holders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Financial regulatory authority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Public offerors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6779017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4EF91-6C69-D777-5DBF-92DDB51D22CA}"/>
              </a:ext>
            </a:extLst>
          </p:cNvPr>
          <p:cNvSpPr txBox="1"/>
          <p:nvPr/>
        </p:nvSpPr>
        <p:spPr>
          <a:xfrm>
            <a:off x="1271587" y="828675"/>
            <a:ext cx="964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SOLUTION AND ITS VALUE PROPOSITION: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E423F-842E-7B10-55B2-5404D317BB40}"/>
              </a:ext>
            </a:extLst>
          </p:cNvPr>
          <p:cNvSpPr txBox="1"/>
          <p:nvPr/>
        </p:nvSpPr>
        <p:spPr>
          <a:xfrm>
            <a:off x="1843086" y="2009775"/>
            <a:ext cx="85058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We propose the full detail of the company’s sales financial position and profit using the data set given to us.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The proposed excel exhibits all the details required to go through all the financial details required to know the company.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Our solution expels the monetary value of the company.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7289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748257-C0D3-1800-ABF3-9C63C026CF9A}"/>
              </a:ext>
            </a:extLst>
          </p:cNvPr>
          <p:cNvSpPr txBox="1"/>
          <p:nvPr/>
        </p:nvSpPr>
        <p:spPr>
          <a:xfrm>
            <a:off x="1905425" y="546559"/>
            <a:ext cx="6919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DESCRIPTION</a:t>
            </a:r>
          </a:p>
          <a:p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869423-2F73-A0E0-65BE-1CFE1F0129F2}"/>
              </a:ext>
            </a:extLst>
          </p:cNvPr>
          <p:cNvSpPr txBox="1"/>
          <p:nvPr/>
        </p:nvSpPr>
        <p:spPr>
          <a:xfrm>
            <a:off x="1365391" y="1508347"/>
            <a:ext cx="79993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Revenue: Total income from sales or services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Data/Period: The time frame for the data (e.g., month, quarter, year)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Cost of goods sold (COGS): Direct costs of producing goods or services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3D9E8-8E93-430D-9D13-91DBD08CE1E8}"/>
              </a:ext>
            </a:extLst>
          </p:cNvPr>
          <p:cNvSpPr txBox="1"/>
          <p:nvPr/>
        </p:nvSpPr>
        <p:spPr>
          <a:xfrm>
            <a:off x="1365391" y="3429000"/>
            <a:ext cx="82565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Gross profit: Revenue minus COGS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Operating expenses: Costs for running the business, such as salaries, rent, and utilities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Net profit: Gross profit minus Operating expenses, representing the company’s overall profitability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Profit Margin: Net profit as a percentage of revenue, indicating profitability efficiency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2944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642EED-A6C3-933D-9752-199F6C259EED}"/>
              </a:ext>
            </a:extLst>
          </p:cNvPr>
          <p:cNvSpPr txBox="1"/>
          <p:nvPr/>
        </p:nvSpPr>
        <p:spPr>
          <a:xfrm>
            <a:off x="1638300" y="1116121"/>
            <a:ext cx="741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“WOW” IN OUR SOLUTION</a:t>
            </a:r>
            <a:r>
              <a:rPr lang="en-GB" sz="3600" dirty="0"/>
              <a:t>: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23D9F0-A28F-911E-46F1-F08130231394}"/>
              </a:ext>
            </a:extLst>
          </p:cNvPr>
          <p:cNvSpPr txBox="1"/>
          <p:nvPr/>
        </p:nvSpPr>
        <p:spPr>
          <a:xfrm>
            <a:off x="2247900" y="2371725"/>
            <a:ext cx="8324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Yearly profit checklist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High accuracy in going through the financial statement.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Scalability in the development of the company.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8753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176</TotalTime>
  <Words>499</Words>
  <Application>Microsoft Office PowerPoint</Application>
  <PresentationFormat>Widescreen</PresentationFormat>
  <Paragraphs>56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Aptos Display</vt:lpstr>
      <vt:lpstr>Aptos Narrow</vt:lpstr>
      <vt:lpstr>Arial</vt:lpstr>
      <vt:lpstr>Calibri</vt:lpstr>
      <vt:lpstr>Century Gothic</vt:lpstr>
      <vt:lpstr>Trebuchet MS</vt:lpstr>
      <vt:lpstr>Wingdings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Raghul .S</dc:creator>
  <cp:lastModifiedBy>Raghul .S</cp:lastModifiedBy>
  <cp:revision>9</cp:revision>
  <dcterms:created xsi:type="dcterms:W3CDTF">2024-08-28T07:28:40Z</dcterms:created>
  <dcterms:modified xsi:type="dcterms:W3CDTF">2024-08-30T14:07:22Z</dcterms:modified>
</cp:coreProperties>
</file>