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van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2024-08-28T22:26:16Z</dcterms:created>
  <dcterms:modified xsi:type="dcterms:W3CDTF">2024-10-21T03:59:53Z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8ec4ba3e28554cec90524245897b0c2a</vt:lpwstr>
  </property>
</Properties>
</file>