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55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2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ATHISHWAR 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2213211042005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 CORPORATE SECRETARYSHIP)</a:t>
            </a:r>
            <a:endParaRPr lang="en-US" sz="2400" dirty="0"/>
          </a:p>
          <a:p>
            <a:r>
              <a:rPr lang="en-US" sz="2400" dirty="0" smtClean="0"/>
              <a:t>COLLEGE : PRESIDENCY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5679" y="18288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Modeling is the process of connecting data systems together, e.g., connecting a point-of-sale device to a CRM, or a sales database to a stock system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modeling</a:t>
            </a:r>
            <a:r>
              <a:rPr lang="en-US" sz="2400" dirty="0"/>
              <a:t> is a process of creating a conceptual representation of data objects and their relationships to one </a:t>
            </a:r>
            <a:r>
              <a:rPr lang="en-US" sz="2400" dirty="0" smtClean="0"/>
              <a:t>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modeling</a:t>
            </a:r>
            <a:r>
              <a:rPr lang="en-US" sz="2400" dirty="0"/>
              <a:t> is the process of creating a simplified visual diagram of a software system and the data elements it contains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5972" y="1868916"/>
            <a:ext cx="409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EMPLOYEE COUNT IN CHART</a:t>
            </a:r>
            <a:endParaRPr lang="en-IN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371600" y="2895599"/>
            <a:ext cx="474372" cy="269557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002665" y="3117558"/>
            <a:ext cx="474372" cy="24736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678806" y="3434834"/>
            <a:ext cx="474372" cy="2174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361386" y="3733799"/>
            <a:ext cx="474372" cy="18756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016062" y="3886199"/>
            <a:ext cx="474372" cy="17232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766256" y="4038599"/>
            <a:ext cx="474372" cy="15525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487475" y="4231378"/>
            <a:ext cx="474372" cy="13477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16203" y="4354366"/>
            <a:ext cx="474372" cy="122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926692" y="4522126"/>
            <a:ext cx="474372" cy="10690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293253" y="5706142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902853" y="5711309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70597" y="5711309"/>
            <a:ext cx="76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894786" y="5711309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231524" y="5711309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216203" y="5788243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409128" y="5819775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JUL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687909" y="5751082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037232" y="5776167"/>
            <a:ext cx="6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6740" y="2279629"/>
            <a:ext cx="62580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THANKS FOR GIVING THE GREAT OPPORTUNITTY IN PART OF THE PROJECT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24706" y="2670897"/>
            <a:ext cx="10542588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 smtClean="0"/>
              <a:t>EMPLOYEE PERFORMANCE ANALYSIS USING EXCEL THROUGH THEIR PERFORMANCE  </a:t>
            </a:r>
            <a:endParaRPr sz="4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796812" y="542254"/>
            <a:ext cx="859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__figmaSans_638337"/>
                <a:cs typeface="Arial" pitchFamily="34" charset="0"/>
              </a:rPr>
              <a:t>Problem statements summarize a challenge you want to resolve, its causes, who it impacts, and why that’s important. They often read like a concise overview managers can share with stakeholders and their teams.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4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4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4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hat is a problem statement defin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8" y="2135746"/>
            <a:ext cx="6781801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66369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project overview is 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143000" y="222325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An end user is a person or other entity that consumes or makes use of the goods or services produced by businesses.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 In </a:t>
            </a:r>
            <a:r>
              <a:rPr lang="en-US" sz="2000" dirty="0"/>
              <a:t>this way, an end user may differ from a customer since the entity or person that buys a product or service may not be the one who actually uses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Delivery to the end user is often the final step in manufacturing and selling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End user experience and support are crucial for the success of user-oriented products and services.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393833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A value proposition is a short statement that communicates why buyers should choose your products or services. It's more than just a product or service description — it's the specific solution that your business provides and the promise of value that a customer can expect you to deliver.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228600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data set (or dataset) is a collection of data. In the case of tabular data, a data set corresponds to one or more database tables, where every column of a table represents a particular variable, and each row corresponds to a given record of the data set in question.</a:t>
            </a:r>
            <a:endParaRPr lang="en-IN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362200" y="2538962"/>
            <a:ext cx="8534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WOW stands for “Wonderful Original Work of Art.” Invented in a Teaching for Artistic Behavior classroom by Barbara Berry, a TAB educator in </a:t>
            </a:r>
            <a:r>
              <a:rPr lang="en-US" sz="3200" dirty="0" err="1"/>
              <a:t>Brunwick</a:t>
            </a:r>
            <a:r>
              <a:rPr lang="en-US" sz="3200" dirty="0"/>
              <a:t>, ME, the WOW cycle is a way to motivate students to create long-term projects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313</Words>
  <Application>Microsoft Office PowerPoint</Application>
  <PresentationFormat>Custom</PresentationFormat>
  <Paragraphs>68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EMPLOYEE PERFORMANCE ANALYSIS USING EXCEL THROUGH THEIR PERFORMANCE 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 madhu</cp:lastModifiedBy>
  <cp:revision>18</cp:revision>
  <dcterms:created xsi:type="dcterms:W3CDTF">2024-03-29T15:07:22Z</dcterms:created>
  <dcterms:modified xsi:type="dcterms:W3CDTF">2024-09-09T17:02:16Z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