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M.DILLI GANESH</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312207967</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ID:D79EE62E8E9756EA8AD4C0FA148625A0</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USER NAME:asunm1325312207967</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COMMERCE  B.com SHIFT-1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