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wnloads\Project%20-%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[Project - 2.xlsx]Sheet7!PivotTable6</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1366548591818927"/>
          <c:y val="6.4561962245805307E-2"/>
        </c:manualLayout>
      </c:layout>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7.0590152230971134E-2"/>
          <c:y val="0.17857036881162164"/>
          <c:w val="0.62703515024229939"/>
          <c:h val="0.5988442825828979"/>
        </c:manualLayout>
      </c:layout>
      <c:barChart>
        <c:barDir val="col"/>
        <c:grouping val="clustered"/>
        <c:ser>
          <c:idx val="0"/>
          <c:order val="0"/>
          <c:tx>
            <c:strRef>
              <c:f>Sheet7!$B$3:$B$4</c:f>
              <c:strCache>
                <c:ptCount val="1"/>
                <c:pt idx="0">
                  <c:v>Exceeds</c:v>
                </c:pt>
              </c:strCache>
            </c:strRef>
          </c:tx>
          <c:spPr>
            <a:solidFill>
              <a:schemeClr val="accent1"/>
            </a:solidFill>
            <a:ln>
              <a:noFill/>
            </a:ln>
            <a:effectLst/>
          </c:spPr>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c:v>
                </c:pt>
              </c:numCache>
            </c:numRef>
          </c:val>
        </c:ser>
        <c:ser>
          <c:idx val="1"/>
          <c:order val="1"/>
          <c:tx>
            <c:strRef>
              <c:f>Sheet7!$C$3:$C$4</c:f>
              <c:strCache>
                <c:ptCount val="1"/>
                <c:pt idx="0">
                  <c:v>Fully Meets</c:v>
                </c:pt>
              </c:strCache>
            </c:strRef>
          </c:tx>
          <c:spPr>
            <a:solidFill>
              <a:schemeClr val="accent2"/>
            </a:solidFill>
            <a:ln>
              <a:noFill/>
            </a:ln>
            <a:effectLst/>
          </c:spPr>
          <c:trendline>
            <c:spPr>
              <a:ln w="19050" cap="rnd">
                <a:solidFill>
                  <a:schemeClr val="accent2"/>
                </a:solidFill>
                <a:prstDash val="sysDot"/>
              </a:ln>
              <a:effectLst/>
            </c:spPr>
            <c:trendlineType val="exp"/>
          </c:trendline>
          <c:trendline>
            <c:spPr>
              <a:ln w="19050" cap="rnd">
                <a:solidFill>
                  <a:schemeClr val="accent2"/>
                </a:solidFill>
                <a:prstDash val="sysDot"/>
              </a:ln>
              <a:effectLst/>
            </c:spPr>
            <c:trendlineType val="movingAvg"/>
            <c:period val="2"/>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c:v>
                </c:pt>
                <c:pt idx="2">
                  <c:v>3827</c:v>
                </c:pt>
                <c:pt idx="5">
                  <c:v>3834</c:v>
                </c:pt>
                <c:pt idx="7">
                  <c:v>3828</c:v>
                </c:pt>
                <c:pt idx="8">
                  <c:v>3826</c:v>
                </c:pt>
              </c:numCache>
            </c:numRef>
          </c:val>
        </c:ser>
        <c:ser>
          <c:idx val="2"/>
          <c:order val="2"/>
          <c:tx>
            <c:strRef>
              <c:f>Sheet7!$D$3:$D$4</c:f>
              <c:strCache>
                <c:ptCount val="1"/>
                <c:pt idx="0">
                  <c:v>Needs Improvement</c:v>
                </c:pt>
              </c:strCache>
            </c:strRef>
          </c:tx>
          <c:spPr>
            <a:solidFill>
              <a:schemeClr val="accent3"/>
            </a:solidFill>
            <a:ln>
              <a:noFill/>
            </a:ln>
            <a:effectLst/>
          </c:spPr>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c:v>
                </c:pt>
              </c:numCache>
            </c:numRef>
          </c:val>
        </c:ser>
        <c:ser>
          <c:idx val="3"/>
          <c:order val="3"/>
          <c:tx>
            <c:strRef>
              <c:f>Sheet7!$E$3:$E$4</c:f>
              <c:strCache>
                <c:ptCount val="1"/>
                <c:pt idx="0">
                  <c:v>PIP</c:v>
                </c:pt>
              </c:strCache>
            </c:strRef>
          </c:tx>
          <c:spPr>
            <a:solidFill>
              <a:schemeClr val="accent4"/>
            </a:solidFill>
            <a:ln>
              <a:noFill/>
            </a:ln>
            <a:effectLst/>
          </c:spPr>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c:v>
                </c:pt>
                <c:pt idx="4">
                  <c:v>3830</c:v>
                </c:pt>
                <c:pt idx="9">
                  <c:v>3832</c:v>
                </c:pt>
              </c:numCache>
            </c:numRef>
          </c:val>
        </c:ser>
        <c:dLbls/>
        <c:gapWidth val="219"/>
        <c:overlap val="-27"/>
        <c:axId val="168262656"/>
        <c:axId val="168289024"/>
      </c:barChart>
      <c:catAx>
        <c:axId val="1682626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289024"/>
        <c:crosses val="autoZero"/>
        <c:auto val="1"/>
        <c:lblAlgn val="ctr"/>
        <c:lblOffset val="100"/>
      </c:catAx>
      <c:valAx>
        <c:axId val="16828902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68262656"/>
        <c:crosses val="autoZero"/>
        <c:crossBetween val="between"/>
      </c:valAx>
      <c:spPr>
        <a:noFill/>
        <a:ln>
          <a:noFill/>
        </a:ln>
        <a:effectLst/>
      </c:spPr>
    </c:plotArea>
    <c:legend>
      <c:legendPos val="r"/>
      <c:layout>
        <c:manualLayout>
          <c:xMode val="edge"/>
          <c:yMode val="edge"/>
          <c:x val="0.67012132283464565"/>
          <c:y val="0.19667687372411777"/>
          <c:w val="0.31707867716535443"/>
          <c:h val="0.63844962088072343"/>
        </c:manualLayout>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ierarchy3" loCatId="relationship"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smtClean="0"/>
            <a:t>EMPLOYEE PERFORMANCE ANALYSIS ACROSS PAY ZONES]</a:t>
          </a:r>
          <a:endParaRPr lang="en-US" dirty="0"/>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563BC767-E95E-4512-845E-507DF62402FE}" type="pres">
      <dgm:prSet presAssocID="{01B2341F-660A-420A-BCFD-BC0DF69DB203}" presName="diagram" presStyleCnt="0">
        <dgm:presLayoutVars>
          <dgm:chPref val="1"/>
          <dgm:dir/>
          <dgm:animOne val="branch"/>
          <dgm:animLvl val="lvl"/>
          <dgm:resizeHandles/>
        </dgm:presLayoutVars>
      </dgm:prSet>
      <dgm:spPr/>
      <dgm:t>
        <a:bodyPr/>
        <a:lstStyle/>
        <a:p>
          <a:endParaRPr lang="en-IN"/>
        </a:p>
      </dgm:t>
    </dgm:pt>
    <dgm:pt modelId="{8727FBE9-A67F-4A5D-BF72-3BF2619EBACB}" type="pres">
      <dgm:prSet presAssocID="{D12BC7DB-DA74-4C98-85AD-7640BD8B8AA0}" presName="root" presStyleCnt="0"/>
      <dgm:spPr/>
    </dgm:pt>
    <dgm:pt modelId="{3481F22E-F433-4E28-9871-50CF7735C08E}" type="pres">
      <dgm:prSet presAssocID="{D12BC7DB-DA74-4C98-85AD-7640BD8B8AA0}" presName="rootComposite" presStyleCnt="0"/>
      <dgm:spPr/>
    </dgm:pt>
    <dgm:pt modelId="{38DBD4D9-B907-41DA-A1FE-9521E5A95AF3}" type="pres">
      <dgm:prSet presAssocID="{D12BC7DB-DA74-4C98-85AD-7640BD8B8AA0}" presName="rootText" presStyleLbl="node1" presStyleIdx="0" presStyleCnt="1"/>
      <dgm:spPr/>
      <dgm:t>
        <a:bodyPr/>
        <a:lstStyle/>
        <a:p>
          <a:endParaRPr lang="en-IN"/>
        </a:p>
      </dgm:t>
    </dgm:pt>
    <dgm:pt modelId="{0113300E-26DD-4FC7-A29A-C3EAF88D3597}" type="pres">
      <dgm:prSet presAssocID="{D12BC7DB-DA74-4C98-85AD-7640BD8B8AA0}" presName="rootConnector" presStyleLbl="node1" presStyleIdx="0" presStyleCnt="1"/>
      <dgm:spPr/>
      <dgm:t>
        <a:bodyPr/>
        <a:lstStyle/>
        <a:p>
          <a:endParaRPr lang="en-IN"/>
        </a:p>
      </dgm:t>
    </dgm:pt>
    <dgm:pt modelId="{8BF29103-D295-4FD1-94EC-B405276BAEB1}" type="pres">
      <dgm:prSet presAssocID="{D12BC7DB-DA74-4C98-85AD-7640BD8B8AA0}" presName="childShape" presStyleCnt="0"/>
      <dgm:spPr/>
    </dgm:pt>
  </dgm:ptLst>
  <dgm:cxnLst>
    <dgm:cxn modelId="{245D8644-F14A-45ED-807B-B6BC570E1F5B}" type="presOf" srcId="{01B2341F-660A-420A-BCFD-BC0DF69DB203}" destId="{563BC767-E95E-4512-845E-507DF62402FE}" srcOrd="0" destOrd="0" presId="urn:microsoft.com/office/officeart/2005/8/layout/hierarchy3"/>
    <dgm:cxn modelId="{155E25FE-6D86-4067-B731-1019D0538274}" srcId="{01B2341F-660A-420A-BCFD-BC0DF69DB203}" destId="{D12BC7DB-DA74-4C98-85AD-7640BD8B8AA0}" srcOrd="0" destOrd="0" parTransId="{ADE3B32D-0790-4BA3-8D88-49A3EB7A9836}" sibTransId="{4239E1FD-5E03-442F-BD2A-3DE824B0F208}"/>
    <dgm:cxn modelId="{050E2A29-B7D3-4B2A-9625-19D4A5E283EE}" type="presOf" srcId="{D12BC7DB-DA74-4C98-85AD-7640BD8B8AA0}" destId="{0113300E-26DD-4FC7-A29A-C3EAF88D3597}" srcOrd="1" destOrd="0" presId="urn:microsoft.com/office/officeart/2005/8/layout/hierarchy3"/>
    <dgm:cxn modelId="{721959F5-C196-4088-B6AA-2E6654DC4FD4}" type="presOf" srcId="{D12BC7DB-DA74-4C98-85AD-7640BD8B8AA0}" destId="{38DBD4D9-B907-41DA-A1FE-9521E5A95AF3}" srcOrd="0" destOrd="0" presId="urn:microsoft.com/office/officeart/2005/8/layout/hierarchy3"/>
    <dgm:cxn modelId="{1B33C0ED-4B3F-40D3-B8AE-B6BEBE8D4CE5}" type="presParOf" srcId="{563BC767-E95E-4512-845E-507DF62402FE}" destId="{8727FBE9-A67F-4A5D-BF72-3BF2619EBACB}" srcOrd="0" destOrd="0" presId="urn:microsoft.com/office/officeart/2005/8/layout/hierarchy3"/>
    <dgm:cxn modelId="{A1399D2A-77D6-4191-9783-E45F344102FA}" type="presParOf" srcId="{8727FBE9-A67F-4A5D-BF72-3BF2619EBACB}" destId="{3481F22E-F433-4E28-9871-50CF7735C08E}" srcOrd="0" destOrd="0" presId="urn:microsoft.com/office/officeart/2005/8/layout/hierarchy3"/>
    <dgm:cxn modelId="{E4ED276D-24EB-4CA7-8D42-4F364C08962C}" type="presParOf" srcId="{3481F22E-F433-4E28-9871-50CF7735C08E}" destId="{38DBD4D9-B907-41DA-A1FE-9521E5A95AF3}" srcOrd="0" destOrd="0" presId="urn:microsoft.com/office/officeart/2005/8/layout/hierarchy3"/>
    <dgm:cxn modelId="{725B2899-8F71-463E-8413-C72F6158C99B}" type="presParOf" srcId="{3481F22E-F433-4E28-9871-50CF7735C08E}" destId="{0113300E-26DD-4FC7-A29A-C3EAF88D3597}" srcOrd="1" destOrd="0" presId="urn:microsoft.com/office/officeart/2005/8/layout/hierarchy3"/>
    <dgm:cxn modelId="{A2DE8573-144D-4752-87B4-7712501884DE}" type="presParOf" srcId="{8727FBE9-A67F-4A5D-BF72-3BF2619EBACB}" destId="{8BF29103-D295-4FD1-94EC-B405276BAEB1}"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8/layout/NameandTitleOrganizational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CABE8BF8-C711-42F0-B68A-3939D9F8EB3E}" type="pres">
      <dgm:prSet presAssocID="{658CD5FA-649D-409A-AB13-5590FFB290F1}" presName="hierChild1" presStyleCnt="0">
        <dgm:presLayoutVars>
          <dgm:orgChart val="1"/>
          <dgm:chPref val="1"/>
          <dgm:dir/>
          <dgm:animOne val="branch"/>
          <dgm:animLvl val="lvl"/>
          <dgm:resizeHandles/>
        </dgm:presLayoutVars>
      </dgm:prSet>
      <dgm:spPr/>
      <dgm:t>
        <a:bodyPr/>
        <a:lstStyle/>
        <a:p>
          <a:endParaRPr lang="en-IN"/>
        </a:p>
      </dgm:t>
    </dgm:pt>
    <dgm:pt modelId="{86EC6D2F-E589-4DC7-ABE9-D4093B8D1DC8}" type="pres">
      <dgm:prSet presAssocID="{A866F0C3-EE89-4A00-9F86-DE76FA9C32F5}" presName="hierRoot1" presStyleCnt="0">
        <dgm:presLayoutVars>
          <dgm:hierBranch val="init"/>
        </dgm:presLayoutVars>
      </dgm:prSet>
      <dgm:spPr/>
    </dgm:pt>
    <dgm:pt modelId="{20C4AA7A-583B-4119-92D7-AA941AE666DC}" type="pres">
      <dgm:prSet presAssocID="{A866F0C3-EE89-4A00-9F86-DE76FA9C32F5}" presName="rootComposite1" presStyleCnt="0"/>
      <dgm:spPr/>
    </dgm:pt>
    <dgm:pt modelId="{EED1BADC-26C0-4ED8-9659-BC7A84D69578}" type="pres">
      <dgm:prSet presAssocID="{A866F0C3-EE89-4A00-9F86-DE76FA9C32F5}" presName="rootText1" presStyleLbl="node0" presStyleIdx="0" presStyleCnt="5" custScaleY="169679">
        <dgm:presLayoutVars>
          <dgm:chMax/>
          <dgm:chPref val="3"/>
        </dgm:presLayoutVars>
      </dgm:prSet>
      <dgm:spPr/>
      <dgm:t>
        <a:bodyPr/>
        <a:lstStyle/>
        <a:p>
          <a:endParaRPr lang="en-IN"/>
        </a:p>
      </dgm:t>
    </dgm:pt>
    <dgm:pt modelId="{BE0BAEEB-70C5-48BF-A529-CFE361CC6041}" type="pres">
      <dgm:prSet presAssocID="{A866F0C3-EE89-4A00-9F86-DE76FA9C32F5}" presName="titleText1" presStyleLbl="fgAcc0" presStyleIdx="0" presStyleCnt="5">
        <dgm:presLayoutVars>
          <dgm:chMax val="0"/>
          <dgm:chPref val="0"/>
        </dgm:presLayoutVars>
      </dgm:prSet>
      <dgm:spPr/>
      <dgm:t>
        <a:bodyPr/>
        <a:lstStyle/>
        <a:p>
          <a:endParaRPr lang="en-IN"/>
        </a:p>
      </dgm:t>
    </dgm:pt>
    <dgm:pt modelId="{0148C042-0EF5-4758-A58F-71DADD144BE5}" type="pres">
      <dgm:prSet presAssocID="{A866F0C3-EE89-4A00-9F86-DE76FA9C32F5}" presName="rootConnector1" presStyleLbl="node1" presStyleIdx="0" presStyleCnt="0"/>
      <dgm:spPr/>
      <dgm:t>
        <a:bodyPr/>
        <a:lstStyle/>
        <a:p>
          <a:endParaRPr lang="en-IN"/>
        </a:p>
      </dgm:t>
    </dgm:pt>
    <dgm:pt modelId="{B6C7A5AE-95D3-41FB-912C-59D5BBF5F9D8}" type="pres">
      <dgm:prSet presAssocID="{A866F0C3-EE89-4A00-9F86-DE76FA9C32F5}" presName="hierChild2" presStyleCnt="0"/>
      <dgm:spPr/>
    </dgm:pt>
    <dgm:pt modelId="{70B4CA8D-A952-4A81-A1F3-1E72EF39D285}" type="pres">
      <dgm:prSet presAssocID="{A866F0C3-EE89-4A00-9F86-DE76FA9C32F5}" presName="hierChild3" presStyleCnt="0"/>
      <dgm:spPr/>
    </dgm:pt>
    <dgm:pt modelId="{0D562804-2FC7-4304-A34F-36DB69E39322}" type="pres">
      <dgm:prSet presAssocID="{1D244653-2238-4EA4-82F4-89DE61AD31BC}" presName="hierRoot1" presStyleCnt="0">
        <dgm:presLayoutVars>
          <dgm:hierBranch val="init"/>
        </dgm:presLayoutVars>
      </dgm:prSet>
      <dgm:spPr/>
    </dgm:pt>
    <dgm:pt modelId="{FCE857F4-7C5A-45BE-AC21-9CDD568B307E}" type="pres">
      <dgm:prSet presAssocID="{1D244653-2238-4EA4-82F4-89DE61AD31BC}" presName="rootComposite1" presStyleCnt="0"/>
      <dgm:spPr/>
    </dgm:pt>
    <dgm:pt modelId="{806055BA-C37F-4283-BFCE-8536C49A65EA}" type="pres">
      <dgm:prSet presAssocID="{1D244653-2238-4EA4-82F4-89DE61AD31BC}" presName="rootText1" presStyleLbl="node0" presStyleIdx="1" presStyleCnt="5" custScaleY="175860">
        <dgm:presLayoutVars>
          <dgm:chMax/>
          <dgm:chPref val="3"/>
        </dgm:presLayoutVars>
      </dgm:prSet>
      <dgm:spPr/>
      <dgm:t>
        <a:bodyPr/>
        <a:lstStyle/>
        <a:p>
          <a:endParaRPr lang="en-IN"/>
        </a:p>
      </dgm:t>
    </dgm:pt>
    <dgm:pt modelId="{3E5AC551-7FA9-44F5-96DF-7177A60EBE37}" type="pres">
      <dgm:prSet presAssocID="{1D244653-2238-4EA4-82F4-89DE61AD31BC}" presName="titleText1" presStyleLbl="fgAcc0" presStyleIdx="1" presStyleCnt="5">
        <dgm:presLayoutVars>
          <dgm:chMax val="0"/>
          <dgm:chPref val="0"/>
        </dgm:presLayoutVars>
      </dgm:prSet>
      <dgm:spPr/>
      <dgm:t>
        <a:bodyPr/>
        <a:lstStyle/>
        <a:p>
          <a:endParaRPr lang="en-IN"/>
        </a:p>
      </dgm:t>
    </dgm:pt>
    <dgm:pt modelId="{51EE74C3-9CF6-42A2-807C-CD0A5BC6BD30}" type="pres">
      <dgm:prSet presAssocID="{1D244653-2238-4EA4-82F4-89DE61AD31BC}" presName="rootConnector1" presStyleLbl="node1" presStyleIdx="0" presStyleCnt="0"/>
      <dgm:spPr/>
      <dgm:t>
        <a:bodyPr/>
        <a:lstStyle/>
        <a:p>
          <a:endParaRPr lang="en-IN"/>
        </a:p>
      </dgm:t>
    </dgm:pt>
    <dgm:pt modelId="{CADE8614-2D0C-4137-A065-F0971EB43276}" type="pres">
      <dgm:prSet presAssocID="{1D244653-2238-4EA4-82F4-89DE61AD31BC}" presName="hierChild2" presStyleCnt="0"/>
      <dgm:spPr/>
    </dgm:pt>
    <dgm:pt modelId="{F7A4838A-5263-4113-A34C-075C87FEF7D0}" type="pres">
      <dgm:prSet presAssocID="{1D244653-2238-4EA4-82F4-89DE61AD31BC}" presName="hierChild3" presStyleCnt="0"/>
      <dgm:spPr/>
    </dgm:pt>
    <dgm:pt modelId="{9F1A20F0-9BEE-4EFC-B0A7-47C560E225E4}" type="pres">
      <dgm:prSet presAssocID="{FD41BEA5-4598-4803-B3D4-E724E987CACC}" presName="hierRoot1" presStyleCnt="0">
        <dgm:presLayoutVars>
          <dgm:hierBranch val="init"/>
        </dgm:presLayoutVars>
      </dgm:prSet>
      <dgm:spPr/>
    </dgm:pt>
    <dgm:pt modelId="{C26B134F-8080-4D84-9516-BA35437F71A7}" type="pres">
      <dgm:prSet presAssocID="{FD41BEA5-4598-4803-B3D4-E724E987CACC}" presName="rootComposite1" presStyleCnt="0"/>
      <dgm:spPr/>
    </dgm:pt>
    <dgm:pt modelId="{A504E6D0-DE7E-4801-8EA8-B2F97E05156F}" type="pres">
      <dgm:prSet presAssocID="{FD41BEA5-4598-4803-B3D4-E724E987CACC}" presName="rootText1" presStyleLbl="node0" presStyleIdx="2" presStyleCnt="5" custScaleY="174319">
        <dgm:presLayoutVars>
          <dgm:chMax/>
          <dgm:chPref val="3"/>
        </dgm:presLayoutVars>
      </dgm:prSet>
      <dgm:spPr/>
      <dgm:t>
        <a:bodyPr/>
        <a:lstStyle/>
        <a:p>
          <a:endParaRPr lang="en-IN"/>
        </a:p>
      </dgm:t>
    </dgm:pt>
    <dgm:pt modelId="{DB6E7FE4-AFEF-42DF-9349-4FA9330A61A1}" type="pres">
      <dgm:prSet presAssocID="{FD41BEA5-4598-4803-B3D4-E724E987CACC}" presName="titleText1" presStyleLbl="fgAcc0" presStyleIdx="2" presStyleCnt="5">
        <dgm:presLayoutVars>
          <dgm:chMax val="0"/>
          <dgm:chPref val="0"/>
        </dgm:presLayoutVars>
      </dgm:prSet>
      <dgm:spPr/>
      <dgm:t>
        <a:bodyPr/>
        <a:lstStyle/>
        <a:p>
          <a:endParaRPr lang="en-IN"/>
        </a:p>
      </dgm:t>
    </dgm:pt>
    <dgm:pt modelId="{FA877FD2-5496-4716-B512-5A005B9ABBC2}" type="pres">
      <dgm:prSet presAssocID="{FD41BEA5-4598-4803-B3D4-E724E987CACC}" presName="rootConnector1" presStyleLbl="node1" presStyleIdx="0" presStyleCnt="0"/>
      <dgm:spPr/>
      <dgm:t>
        <a:bodyPr/>
        <a:lstStyle/>
        <a:p>
          <a:endParaRPr lang="en-IN"/>
        </a:p>
      </dgm:t>
    </dgm:pt>
    <dgm:pt modelId="{E013DE5E-200D-4F25-A015-BB9757934C3A}" type="pres">
      <dgm:prSet presAssocID="{FD41BEA5-4598-4803-B3D4-E724E987CACC}" presName="hierChild2" presStyleCnt="0"/>
      <dgm:spPr/>
    </dgm:pt>
    <dgm:pt modelId="{1FC5F87D-7001-4824-94BB-E144E17309EF}" type="pres">
      <dgm:prSet presAssocID="{FD41BEA5-4598-4803-B3D4-E724E987CACC}" presName="hierChild3" presStyleCnt="0"/>
      <dgm:spPr/>
    </dgm:pt>
    <dgm:pt modelId="{EA313308-EF4E-452B-95E4-8A52151FD949}" type="pres">
      <dgm:prSet presAssocID="{38731D6D-5C8D-443E-A8A3-65A9E3716F3E}" presName="hierRoot1" presStyleCnt="0">
        <dgm:presLayoutVars>
          <dgm:hierBranch val="init"/>
        </dgm:presLayoutVars>
      </dgm:prSet>
      <dgm:spPr/>
    </dgm:pt>
    <dgm:pt modelId="{5D568259-6D15-498A-A180-9A14107E3ED1}" type="pres">
      <dgm:prSet presAssocID="{38731D6D-5C8D-443E-A8A3-65A9E3716F3E}" presName="rootComposite1" presStyleCnt="0"/>
      <dgm:spPr/>
    </dgm:pt>
    <dgm:pt modelId="{74DD0F9F-679F-4500-8051-84B2CD83E4FA}" type="pres">
      <dgm:prSet presAssocID="{38731D6D-5C8D-443E-A8A3-65A9E3716F3E}" presName="rootText1" presStyleLbl="node0" presStyleIdx="3" presStyleCnt="5" custScaleY="172920">
        <dgm:presLayoutVars>
          <dgm:chMax/>
          <dgm:chPref val="3"/>
        </dgm:presLayoutVars>
      </dgm:prSet>
      <dgm:spPr/>
      <dgm:t>
        <a:bodyPr/>
        <a:lstStyle/>
        <a:p>
          <a:endParaRPr lang="en-IN"/>
        </a:p>
      </dgm:t>
    </dgm:pt>
    <dgm:pt modelId="{2820F38E-DA48-413F-8D3E-A431688A7F28}" type="pres">
      <dgm:prSet presAssocID="{38731D6D-5C8D-443E-A8A3-65A9E3716F3E}" presName="titleText1" presStyleLbl="fgAcc0" presStyleIdx="3" presStyleCnt="5">
        <dgm:presLayoutVars>
          <dgm:chMax val="0"/>
          <dgm:chPref val="0"/>
        </dgm:presLayoutVars>
      </dgm:prSet>
      <dgm:spPr/>
      <dgm:t>
        <a:bodyPr/>
        <a:lstStyle/>
        <a:p>
          <a:endParaRPr lang="en-IN"/>
        </a:p>
      </dgm:t>
    </dgm:pt>
    <dgm:pt modelId="{08882954-6273-48A6-BA81-DC3CDA7FEAC4}" type="pres">
      <dgm:prSet presAssocID="{38731D6D-5C8D-443E-A8A3-65A9E3716F3E}" presName="rootConnector1" presStyleLbl="node1" presStyleIdx="0" presStyleCnt="0"/>
      <dgm:spPr/>
      <dgm:t>
        <a:bodyPr/>
        <a:lstStyle/>
        <a:p>
          <a:endParaRPr lang="en-IN"/>
        </a:p>
      </dgm:t>
    </dgm:pt>
    <dgm:pt modelId="{E26B87B1-7E4D-4B78-A8DA-21959A5F57DB}" type="pres">
      <dgm:prSet presAssocID="{38731D6D-5C8D-443E-A8A3-65A9E3716F3E}" presName="hierChild2" presStyleCnt="0"/>
      <dgm:spPr/>
    </dgm:pt>
    <dgm:pt modelId="{8A30771F-D093-4427-88CC-15C6C8480E36}" type="pres">
      <dgm:prSet presAssocID="{38731D6D-5C8D-443E-A8A3-65A9E3716F3E}" presName="hierChild3" presStyleCnt="0"/>
      <dgm:spPr/>
    </dgm:pt>
    <dgm:pt modelId="{C0EABF7D-8140-4A29-8B2F-9CA3B5857B78}" type="pres">
      <dgm:prSet presAssocID="{F38AD4C5-235E-4450-BFD9-70E9C2CE6F84}" presName="hierRoot1" presStyleCnt="0">
        <dgm:presLayoutVars>
          <dgm:hierBranch val="init"/>
        </dgm:presLayoutVars>
      </dgm:prSet>
      <dgm:spPr/>
    </dgm:pt>
    <dgm:pt modelId="{FC588EC5-3B60-4E9C-967C-5E899A2F1907}" type="pres">
      <dgm:prSet presAssocID="{F38AD4C5-235E-4450-BFD9-70E9C2CE6F84}" presName="rootComposite1" presStyleCnt="0"/>
      <dgm:spPr/>
    </dgm:pt>
    <dgm:pt modelId="{AE68A02F-A738-4C2E-8620-863CA7A973BC}" type="pres">
      <dgm:prSet presAssocID="{F38AD4C5-235E-4450-BFD9-70E9C2CE6F84}" presName="rootText1" presStyleLbl="node0" presStyleIdx="4" presStyleCnt="5" custScaleY="170789">
        <dgm:presLayoutVars>
          <dgm:chMax/>
          <dgm:chPref val="3"/>
        </dgm:presLayoutVars>
      </dgm:prSet>
      <dgm:spPr/>
      <dgm:t>
        <a:bodyPr/>
        <a:lstStyle/>
        <a:p>
          <a:endParaRPr lang="en-IN"/>
        </a:p>
      </dgm:t>
    </dgm:pt>
    <dgm:pt modelId="{3D6FDCC9-1AAD-42B5-A218-4D0D4319EA81}" type="pres">
      <dgm:prSet presAssocID="{F38AD4C5-235E-4450-BFD9-70E9C2CE6F84}" presName="titleText1" presStyleLbl="fgAcc0" presStyleIdx="4" presStyleCnt="5">
        <dgm:presLayoutVars>
          <dgm:chMax val="0"/>
          <dgm:chPref val="0"/>
        </dgm:presLayoutVars>
      </dgm:prSet>
      <dgm:spPr/>
      <dgm:t>
        <a:bodyPr/>
        <a:lstStyle/>
        <a:p>
          <a:endParaRPr lang="en-IN"/>
        </a:p>
      </dgm:t>
    </dgm:pt>
    <dgm:pt modelId="{067C4150-EFE5-4EE0-B999-69A42E2DCA7F}" type="pres">
      <dgm:prSet presAssocID="{F38AD4C5-235E-4450-BFD9-70E9C2CE6F84}" presName="rootConnector1" presStyleLbl="node1" presStyleIdx="0" presStyleCnt="0"/>
      <dgm:spPr/>
      <dgm:t>
        <a:bodyPr/>
        <a:lstStyle/>
        <a:p>
          <a:endParaRPr lang="en-IN"/>
        </a:p>
      </dgm:t>
    </dgm:pt>
    <dgm:pt modelId="{565EFF86-A4F6-4832-987D-ED93BB5EF041}" type="pres">
      <dgm:prSet presAssocID="{F38AD4C5-235E-4450-BFD9-70E9C2CE6F84}" presName="hierChild2" presStyleCnt="0"/>
      <dgm:spPr/>
    </dgm:pt>
    <dgm:pt modelId="{0427A470-0E07-4038-AAA2-971852E96D68}" type="pres">
      <dgm:prSet presAssocID="{F38AD4C5-235E-4450-BFD9-70E9C2CE6F84}" presName="hierChild3" presStyleCnt="0"/>
      <dgm:spPr/>
    </dgm:pt>
  </dgm:ptLst>
  <dgm:cxnLst>
    <dgm:cxn modelId="{276476E9-938F-4116-96B7-BACAC8E8526E}" srcId="{658CD5FA-649D-409A-AB13-5590FFB290F1}" destId="{FD41BEA5-4598-4803-B3D4-E724E987CACC}" srcOrd="2" destOrd="0" parTransId="{B23E819B-5FA2-45C5-8FE4-17AB0D221F30}" sibTransId="{7932AE51-4A74-4458-BB40-3DA7A739400A}"/>
    <dgm:cxn modelId="{FCABB10F-5369-4721-ACCA-194134F309C5}" type="presOf" srcId="{F38AD4C5-235E-4450-BFD9-70E9C2CE6F84}" destId="{AE68A02F-A738-4C2E-8620-863CA7A973BC}" srcOrd="0" destOrd="0" presId="urn:microsoft.com/office/officeart/2008/layout/NameandTitleOrganizationalChart"/>
    <dgm:cxn modelId="{927FFDA3-5108-4836-AC7B-BE24F63F6A1B}" type="presOf" srcId="{1D244653-2238-4EA4-82F4-89DE61AD31BC}" destId="{806055BA-C37F-4283-BFCE-8536C49A65EA}" srcOrd="0" destOrd="0" presId="urn:microsoft.com/office/officeart/2008/layout/NameandTitleOrganizationalChart"/>
    <dgm:cxn modelId="{E4919216-C3F0-4B19-B901-33B3F084799E}" type="presOf" srcId="{A866F0C3-EE89-4A00-9F86-DE76FA9C32F5}" destId="{0148C042-0EF5-4758-A58F-71DADD144BE5}" srcOrd="1" destOrd="0" presId="urn:microsoft.com/office/officeart/2008/layout/NameandTitleOrganizationalChart"/>
    <dgm:cxn modelId="{59067D15-73B1-48AB-8F95-7CBE19997F41}" srcId="{658CD5FA-649D-409A-AB13-5590FFB290F1}" destId="{F38AD4C5-235E-4450-BFD9-70E9C2CE6F84}" srcOrd="4" destOrd="0" parTransId="{7B210181-429E-4DFD-9A75-5E75432756A9}" sibTransId="{5F8ECA51-A9D8-41DE-A532-81DAECCDD3D2}"/>
    <dgm:cxn modelId="{2E9293FF-BA3E-4C12-82D7-A8A2E8EA30A0}" srcId="{658CD5FA-649D-409A-AB13-5590FFB290F1}" destId="{38731D6D-5C8D-443E-A8A3-65A9E3716F3E}" srcOrd="3" destOrd="0" parTransId="{DF36BC72-E341-4A43-8E0F-050A19CA0110}" sibTransId="{A3B5EDA5-CFC0-476C-B16C-1EA19363EB90}"/>
    <dgm:cxn modelId="{F7C2FB56-66E2-4E46-8946-306B34502B74}" type="presOf" srcId="{FA03C3EB-97DE-4D3A-873A-2775DEB4C561}" destId="{3E5AC551-7FA9-44F5-96DF-7177A60EBE37}" srcOrd="0" destOrd="0" presId="urn:microsoft.com/office/officeart/2008/layout/NameandTitleOrganizationalChart"/>
    <dgm:cxn modelId="{BBAC14D1-1909-4852-AC68-8386607BC791}" type="presOf" srcId="{C41F2E6E-50FC-41EC-AC54-A3C1CB5EB4A4}" destId="{BE0BAEEB-70C5-48BF-A529-CFE361CC6041}" srcOrd="0" destOrd="0" presId="urn:microsoft.com/office/officeart/2008/layout/NameandTitleOrganizationalChart"/>
    <dgm:cxn modelId="{C68361E7-43AD-4AD2-907B-AE989F161BB2}" type="presOf" srcId="{F38AD4C5-235E-4450-BFD9-70E9C2CE6F84}" destId="{067C4150-EFE5-4EE0-B999-69A42E2DCA7F}" srcOrd="1" destOrd="0" presId="urn:microsoft.com/office/officeart/2008/layout/NameandTitleOrganizationalChart"/>
    <dgm:cxn modelId="{CDCBFCF1-87BD-4AD5-B0FC-372DBE7629BE}" type="presOf" srcId="{FD41BEA5-4598-4803-B3D4-E724E987CACC}" destId="{FA877FD2-5496-4716-B512-5A005B9ABBC2}" srcOrd="1" destOrd="0" presId="urn:microsoft.com/office/officeart/2008/layout/NameandTitleOrganizationalChart"/>
    <dgm:cxn modelId="{5AE072DD-C4A7-4C49-8C93-4ADA347A8802}" type="presOf" srcId="{1D244653-2238-4EA4-82F4-89DE61AD31BC}" destId="{51EE74C3-9CF6-42A2-807C-CD0A5BC6BD30}" srcOrd="1" destOrd="0" presId="urn:microsoft.com/office/officeart/2008/layout/NameandTitleOrganizationalChart"/>
    <dgm:cxn modelId="{B95BFD3B-6D1F-453D-849B-E2B62A5A54A9}" type="presOf" srcId="{7932AE51-4A74-4458-BB40-3DA7A739400A}" destId="{DB6E7FE4-AFEF-42DF-9349-4FA9330A61A1}" srcOrd="0" destOrd="0" presId="urn:microsoft.com/office/officeart/2008/layout/NameandTitleOrganizationalChart"/>
    <dgm:cxn modelId="{E17B7CB8-472A-460A-8A37-CC7EEA727151}" type="presOf" srcId="{5F8ECA51-A9D8-41DE-A532-81DAECCDD3D2}" destId="{3D6FDCC9-1AAD-42B5-A218-4D0D4319EA81}" srcOrd="0" destOrd="0" presId="urn:microsoft.com/office/officeart/2008/layout/NameandTitleOrganizationalChart"/>
    <dgm:cxn modelId="{274754D7-79F5-4ECD-9562-BC00E6CF4332}" type="presOf" srcId="{38731D6D-5C8D-443E-A8A3-65A9E3716F3E}" destId="{08882954-6273-48A6-BA81-DC3CDA7FEAC4}" srcOrd="1" destOrd="0" presId="urn:microsoft.com/office/officeart/2008/layout/NameandTitleOrganizationalChart"/>
    <dgm:cxn modelId="{D25E1615-430C-4173-A2D1-A5442C5ABBD6}" type="presOf" srcId="{658CD5FA-649D-409A-AB13-5590FFB290F1}" destId="{CABE8BF8-C711-42F0-B68A-3939D9F8EB3E}" srcOrd="0" destOrd="0" presId="urn:microsoft.com/office/officeart/2008/layout/NameandTitleOrganizationalChart"/>
    <dgm:cxn modelId="{AF62C59F-C9AB-4575-A5C9-0C85D4686674}" srcId="{658CD5FA-649D-409A-AB13-5590FFB290F1}" destId="{1D244653-2238-4EA4-82F4-89DE61AD31BC}" srcOrd="1" destOrd="0" parTransId="{5153D895-3A1D-4D89-8A6C-394F2E5AFB08}" sibTransId="{FA03C3EB-97DE-4D3A-873A-2775DEB4C561}"/>
    <dgm:cxn modelId="{00E377C9-D71C-458A-9461-35B398972A29}" type="presOf" srcId="{A866F0C3-EE89-4A00-9F86-DE76FA9C32F5}" destId="{EED1BADC-26C0-4ED8-9659-BC7A84D69578}" srcOrd="0" destOrd="0" presId="urn:microsoft.com/office/officeart/2008/layout/NameandTitleOrganizationalChart"/>
    <dgm:cxn modelId="{04C3CC0C-CC39-4DCC-B31A-9C514DA9E01C}" srcId="{658CD5FA-649D-409A-AB13-5590FFB290F1}" destId="{A866F0C3-EE89-4A00-9F86-DE76FA9C32F5}" srcOrd="0" destOrd="0" parTransId="{62BDF331-94DF-485C-BC5C-916C3905C7F2}" sibTransId="{C41F2E6E-50FC-41EC-AC54-A3C1CB5EB4A4}"/>
    <dgm:cxn modelId="{7C122BD7-EBC4-4FAD-9623-A1196FA62555}" type="presOf" srcId="{38731D6D-5C8D-443E-A8A3-65A9E3716F3E}" destId="{74DD0F9F-679F-4500-8051-84B2CD83E4FA}" srcOrd="0" destOrd="0" presId="urn:microsoft.com/office/officeart/2008/layout/NameandTitleOrganizationalChart"/>
    <dgm:cxn modelId="{381D85B1-E9DC-40BC-8FC3-333EAC4A711D}" type="presOf" srcId="{A3B5EDA5-CFC0-476C-B16C-1EA19363EB90}" destId="{2820F38E-DA48-413F-8D3E-A431688A7F28}" srcOrd="0" destOrd="0" presId="urn:microsoft.com/office/officeart/2008/layout/NameandTitleOrganizationalChart"/>
    <dgm:cxn modelId="{4EEFDBF4-6A29-42F7-BB10-66569486766B}" type="presOf" srcId="{FD41BEA5-4598-4803-B3D4-E724E987CACC}" destId="{A504E6D0-DE7E-4801-8EA8-B2F97E05156F}" srcOrd="0" destOrd="0" presId="urn:microsoft.com/office/officeart/2008/layout/NameandTitleOrganizationalChart"/>
    <dgm:cxn modelId="{BC76BDEF-10AD-46CB-9A6E-56A9749D8F1A}" type="presParOf" srcId="{CABE8BF8-C711-42F0-B68A-3939D9F8EB3E}" destId="{86EC6D2F-E589-4DC7-ABE9-D4093B8D1DC8}" srcOrd="0" destOrd="0" presId="urn:microsoft.com/office/officeart/2008/layout/NameandTitleOrganizationalChart"/>
    <dgm:cxn modelId="{D9D61584-443E-4B20-85C1-64A9B82679B9}" type="presParOf" srcId="{86EC6D2F-E589-4DC7-ABE9-D4093B8D1DC8}" destId="{20C4AA7A-583B-4119-92D7-AA941AE666DC}" srcOrd="0" destOrd="0" presId="urn:microsoft.com/office/officeart/2008/layout/NameandTitleOrganizationalChart"/>
    <dgm:cxn modelId="{AE60C94A-2312-46AA-9153-CEA3CCCA5B46}" type="presParOf" srcId="{20C4AA7A-583B-4119-92D7-AA941AE666DC}" destId="{EED1BADC-26C0-4ED8-9659-BC7A84D69578}" srcOrd="0" destOrd="0" presId="urn:microsoft.com/office/officeart/2008/layout/NameandTitleOrganizationalChart"/>
    <dgm:cxn modelId="{CB541B66-BFAD-4196-9357-B8D8B0CD15FD}" type="presParOf" srcId="{20C4AA7A-583B-4119-92D7-AA941AE666DC}" destId="{BE0BAEEB-70C5-48BF-A529-CFE361CC6041}" srcOrd="1" destOrd="0" presId="urn:microsoft.com/office/officeart/2008/layout/NameandTitleOrganizationalChart"/>
    <dgm:cxn modelId="{BE9A7F0A-C658-436E-972F-5AA2536AF18E}" type="presParOf" srcId="{20C4AA7A-583B-4119-92D7-AA941AE666DC}" destId="{0148C042-0EF5-4758-A58F-71DADD144BE5}" srcOrd="2" destOrd="0" presId="urn:microsoft.com/office/officeart/2008/layout/NameandTitleOrganizationalChart"/>
    <dgm:cxn modelId="{59D1A4CA-D5C7-4960-8579-8EDE1D714AEC}" type="presParOf" srcId="{86EC6D2F-E589-4DC7-ABE9-D4093B8D1DC8}" destId="{B6C7A5AE-95D3-41FB-912C-59D5BBF5F9D8}" srcOrd="1" destOrd="0" presId="urn:microsoft.com/office/officeart/2008/layout/NameandTitleOrganizationalChart"/>
    <dgm:cxn modelId="{8261F92A-5795-42CE-AF5C-EA0C7393DC8E}" type="presParOf" srcId="{86EC6D2F-E589-4DC7-ABE9-D4093B8D1DC8}" destId="{70B4CA8D-A952-4A81-A1F3-1E72EF39D285}" srcOrd="2" destOrd="0" presId="urn:microsoft.com/office/officeart/2008/layout/NameandTitleOrganizationalChart"/>
    <dgm:cxn modelId="{49BC968C-99C3-4311-904E-C5C960212D89}" type="presParOf" srcId="{CABE8BF8-C711-42F0-B68A-3939D9F8EB3E}" destId="{0D562804-2FC7-4304-A34F-36DB69E39322}" srcOrd="1" destOrd="0" presId="urn:microsoft.com/office/officeart/2008/layout/NameandTitleOrganizationalChart"/>
    <dgm:cxn modelId="{00C13366-02F3-4ECB-A589-82310AD5D198}" type="presParOf" srcId="{0D562804-2FC7-4304-A34F-36DB69E39322}" destId="{FCE857F4-7C5A-45BE-AC21-9CDD568B307E}" srcOrd="0" destOrd="0" presId="urn:microsoft.com/office/officeart/2008/layout/NameandTitleOrganizationalChart"/>
    <dgm:cxn modelId="{B3DB8F20-C1FD-4EAA-97B8-C23A0EFB0D61}" type="presParOf" srcId="{FCE857F4-7C5A-45BE-AC21-9CDD568B307E}" destId="{806055BA-C37F-4283-BFCE-8536C49A65EA}" srcOrd="0" destOrd="0" presId="urn:microsoft.com/office/officeart/2008/layout/NameandTitleOrganizationalChart"/>
    <dgm:cxn modelId="{B92ADEAF-52DA-4EA9-895C-47DAAF87B281}" type="presParOf" srcId="{FCE857F4-7C5A-45BE-AC21-9CDD568B307E}" destId="{3E5AC551-7FA9-44F5-96DF-7177A60EBE37}" srcOrd="1" destOrd="0" presId="urn:microsoft.com/office/officeart/2008/layout/NameandTitleOrganizationalChart"/>
    <dgm:cxn modelId="{49198E8D-EDD4-4746-8D57-E9A537DDC8E9}" type="presParOf" srcId="{FCE857F4-7C5A-45BE-AC21-9CDD568B307E}" destId="{51EE74C3-9CF6-42A2-807C-CD0A5BC6BD30}" srcOrd="2" destOrd="0" presId="urn:microsoft.com/office/officeart/2008/layout/NameandTitleOrganizationalChart"/>
    <dgm:cxn modelId="{08A9B51B-4F27-4970-8C72-AAE4D4436036}" type="presParOf" srcId="{0D562804-2FC7-4304-A34F-36DB69E39322}" destId="{CADE8614-2D0C-4137-A065-F0971EB43276}" srcOrd="1" destOrd="0" presId="urn:microsoft.com/office/officeart/2008/layout/NameandTitleOrganizationalChart"/>
    <dgm:cxn modelId="{47055036-BD42-4EF3-889A-2CCD42F2BE4F}" type="presParOf" srcId="{0D562804-2FC7-4304-A34F-36DB69E39322}" destId="{F7A4838A-5263-4113-A34C-075C87FEF7D0}" srcOrd="2" destOrd="0" presId="urn:microsoft.com/office/officeart/2008/layout/NameandTitleOrganizationalChart"/>
    <dgm:cxn modelId="{B6BAB64E-00EB-4CEF-9BA6-2119BD8BE7D1}" type="presParOf" srcId="{CABE8BF8-C711-42F0-B68A-3939D9F8EB3E}" destId="{9F1A20F0-9BEE-4EFC-B0A7-47C560E225E4}" srcOrd="2" destOrd="0" presId="urn:microsoft.com/office/officeart/2008/layout/NameandTitleOrganizationalChart"/>
    <dgm:cxn modelId="{FB6ED21B-FB6C-42BC-85E5-C9F44F95ACF6}" type="presParOf" srcId="{9F1A20F0-9BEE-4EFC-B0A7-47C560E225E4}" destId="{C26B134F-8080-4D84-9516-BA35437F71A7}" srcOrd="0" destOrd="0" presId="urn:microsoft.com/office/officeart/2008/layout/NameandTitleOrganizationalChart"/>
    <dgm:cxn modelId="{6250F793-CE0D-4464-A590-83037CD34FEA}" type="presParOf" srcId="{C26B134F-8080-4D84-9516-BA35437F71A7}" destId="{A504E6D0-DE7E-4801-8EA8-B2F97E05156F}" srcOrd="0" destOrd="0" presId="urn:microsoft.com/office/officeart/2008/layout/NameandTitleOrganizationalChart"/>
    <dgm:cxn modelId="{B4E8C53D-BDBA-477D-8531-2CDCFCCA0C1A}" type="presParOf" srcId="{C26B134F-8080-4D84-9516-BA35437F71A7}" destId="{DB6E7FE4-AFEF-42DF-9349-4FA9330A61A1}" srcOrd="1" destOrd="0" presId="urn:microsoft.com/office/officeart/2008/layout/NameandTitleOrganizationalChart"/>
    <dgm:cxn modelId="{3BC8C55A-EFA6-446B-8687-FBF16CA052EF}" type="presParOf" srcId="{C26B134F-8080-4D84-9516-BA35437F71A7}" destId="{FA877FD2-5496-4716-B512-5A005B9ABBC2}" srcOrd="2" destOrd="0" presId="urn:microsoft.com/office/officeart/2008/layout/NameandTitleOrganizationalChart"/>
    <dgm:cxn modelId="{DD247569-8F84-45DD-B446-5FAC918221F8}" type="presParOf" srcId="{9F1A20F0-9BEE-4EFC-B0A7-47C560E225E4}" destId="{E013DE5E-200D-4F25-A015-BB9757934C3A}" srcOrd="1" destOrd="0" presId="urn:microsoft.com/office/officeart/2008/layout/NameandTitleOrganizationalChart"/>
    <dgm:cxn modelId="{D60AF375-0C16-49BD-9A77-8B6D5EFE273C}" type="presParOf" srcId="{9F1A20F0-9BEE-4EFC-B0A7-47C560E225E4}" destId="{1FC5F87D-7001-4824-94BB-E144E17309EF}" srcOrd="2" destOrd="0" presId="urn:microsoft.com/office/officeart/2008/layout/NameandTitleOrganizationalChart"/>
    <dgm:cxn modelId="{B81BAF81-21A0-4CDD-836D-A02B562E8929}" type="presParOf" srcId="{CABE8BF8-C711-42F0-B68A-3939D9F8EB3E}" destId="{EA313308-EF4E-452B-95E4-8A52151FD949}" srcOrd="3" destOrd="0" presId="urn:microsoft.com/office/officeart/2008/layout/NameandTitleOrganizationalChart"/>
    <dgm:cxn modelId="{D0F071DC-3038-4896-9CE3-1951A1AED2B7}" type="presParOf" srcId="{EA313308-EF4E-452B-95E4-8A52151FD949}" destId="{5D568259-6D15-498A-A180-9A14107E3ED1}" srcOrd="0" destOrd="0" presId="urn:microsoft.com/office/officeart/2008/layout/NameandTitleOrganizationalChart"/>
    <dgm:cxn modelId="{CA01E50C-F639-4CF3-AB86-F423B43D7914}" type="presParOf" srcId="{5D568259-6D15-498A-A180-9A14107E3ED1}" destId="{74DD0F9F-679F-4500-8051-84B2CD83E4FA}" srcOrd="0" destOrd="0" presId="urn:microsoft.com/office/officeart/2008/layout/NameandTitleOrganizationalChart"/>
    <dgm:cxn modelId="{FA1F2979-7F40-44AD-B1A1-EF0202CB596C}" type="presParOf" srcId="{5D568259-6D15-498A-A180-9A14107E3ED1}" destId="{2820F38E-DA48-413F-8D3E-A431688A7F28}" srcOrd="1" destOrd="0" presId="urn:microsoft.com/office/officeart/2008/layout/NameandTitleOrganizationalChart"/>
    <dgm:cxn modelId="{FD7A21C4-BD1F-483B-B13D-25F91C875294}" type="presParOf" srcId="{5D568259-6D15-498A-A180-9A14107E3ED1}" destId="{08882954-6273-48A6-BA81-DC3CDA7FEAC4}" srcOrd="2" destOrd="0" presId="urn:microsoft.com/office/officeart/2008/layout/NameandTitleOrganizationalChart"/>
    <dgm:cxn modelId="{25C0D1A4-B330-4899-AFEC-2DB9E4A2005A}" type="presParOf" srcId="{EA313308-EF4E-452B-95E4-8A52151FD949}" destId="{E26B87B1-7E4D-4B78-A8DA-21959A5F57DB}" srcOrd="1" destOrd="0" presId="urn:microsoft.com/office/officeart/2008/layout/NameandTitleOrganizationalChart"/>
    <dgm:cxn modelId="{9F1DC341-7D75-49E9-8CFA-54B7D5072423}" type="presParOf" srcId="{EA313308-EF4E-452B-95E4-8A52151FD949}" destId="{8A30771F-D093-4427-88CC-15C6C8480E36}" srcOrd="2" destOrd="0" presId="urn:microsoft.com/office/officeart/2008/layout/NameandTitleOrganizationalChart"/>
    <dgm:cxn modelId="{185300ED-E0D2-4208-A789-3B0FDF91B142}" type="presParOf" srcId="{CABE8BF8-C711-42F0-B68A-3939D9F8EB3E}" destId="{C0EABF7D-8140-4A29-8B2F-9CA3B5857B78}" srcOrd="4" destOrd="0" presId="urn:microsoft.com/office/officeart/2008/layout/NameandTitleOrganizationalChart"/>
    <dgm:cxn modelId="{F3537AFA-BFAF-4273-9DCF-F2E8B056F71A}" type="presParOf" srcId="{C0EABF7D-8140-4A29-8B2F-9CA3B5857B78}" destId="{FC588EC5-3B60-4E9C-967C-5E899A2F1907}" srcOrd="0" destOrd="0" presId="urn:microsoft.com/office/officeart/2008/layout/NameandTitleOrganizationalChart"/>
    <dgm:cxn modelId="{E5B1E4F2-2A4E-42BA-993F-83070FFFB5F8}" type="presParOf" srcId="{FC588EC5-3B60-4E9C-967C-5E899A2F1907}" destId="{AE68A02F-A738-4C2E-8620-863CA7A973BC}" srcOrd="0" destOrd="0" presId="urn:microsoft.com/office/officeart/2008/layout/NameandTitleOrganizationalChart"/>
    <dgm:cxn modelId="{3D5461D2-2406-4AB1-ABE6-94F0683A5716}" type="presParOf" srcId="{FC588EC5-3B60-4E9C-967C-5E899A2F1907}" destId="{3D6FDCC9-1AAD-42B5-A218-4D0D4319EA81}" srcOrd="1" destOrd="0" presId="urn:microsoft.com/office/officeart/2008/layout/NameandTitleOrganizationalChart"/>
    <dgm:cxn modelId="{AEC45E94-DC25-4963-A77E-63EE8641533E}" type="presParOf" srcId="{FC588EC5-3B60-4E9C-967C-5E899A2F1907}" destId="{067C4150-EFE5-4EE0-B999-69A42E2DCA7F}" srcOrd="2" destOrd="0" presId="urn:microsoft.com/office/officeart/2008/layout/NameandTitleOrganizationalChart"/>
    <dgm:cxn modelId="{C5448943-2A68-4486-95DC-05560EC7EBC1}" type="presParOf" srcId="{C0EABF7D-8140-4A29-8B2F-9CA3B5857B78}" destId="{565EFF86-A4F6-4832-987D-ED93BB5EF041}" srcOrd="1" destOrd="0" presId="urn:microsoft.com/office/officeart/2008/layout/NameandTitleOrganizationalChart"/>
    <dgm:cxn modelId="{D93AC277-5847-46CC-8247-43DCAD11250E}" type="presParOf" srcId="{C0EABF7D-8140-4A29-8B2F-9CA3B5857B78}" destId="{0427A470-0E07-4038-AAA2-971852E96D68}" srcOrd="2" destOrd="0" presId="urn:microsoft.com/office/officeart/2008/layout/NameandTitleOrganizationalChar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endParaRPr lang="en-US"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61BEF0D-F0BB-DE4B-95CE-6DB70DBA9567}" type="datetimeFigureOut">
              <a:rPr lang="en-US" smtClean="0"/>
              <a:pPr/>
              <a:t>8/29/2024</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476208" y="1515291"/>
            <a:ext cx="7766936" cy="1450948"/>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a:t>
            </a:r>
            <a:r>
              <a:rPr lang="en-US" sz="2400" dirty="0" smtClean="0"/>
              <a:t>:</a:t>
            </a:r>
            <a:endParaRPr lang="en-US" sz="2400" dirty="0"/>
          </a:p>
          <a:p>
            <a:r>
              <a:rPr lang="en-US" sz="2400" dirty="0"/>
              <a:t>REGISTER NO</a:t>
            </a:r>
            <a:r>
              <a:rPr lang="en-US" sz="2400" dirty="0" smtClean="0"/>
              <a:t>.:</a:t>
            </a:r>
            <a:endParaRPr lang="en-US" sz="2400" dirty="0"/>
          </a:p>
          <a:p>
            <a:r>
              <a:rPr lang="en-US" sz="2400" dirty="0"/>
              <a:t>DEPARTMENT:    COMMERCE</a:t>
            </a:r>
          </a:p>
          <a:p>
            <a:r>
              <a:rPr lang="en-US" sz="2400" dirty="0"/>
              <a:t>COLLEGE</a:t>
            </a:r>
            <a:r>
              <a:rPr lang="en-US" sz="2400" dirty="0" smtClean="0"/>
              <a:t>:</a:t>
            </a:r>
            <a:endParaRPr lang="en-US" sz="2400" dirty="0"/>
          </a:p>
        </p:txBody>
      </p:sp>
    </p:spTree>
    <p:extLst>
      <p:ext uri="{BB962C8B-B14F-4D97-AF65-F5344CB8AC3E}">
        <p14:creationId xmlns:p14="http://schemas.microsoft.com/office/powerpoint/2010/main" xmlns=""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7" name="Chart 6"/>
          <p:cNvGraphicFramePr>
            <a:graphicFrameLocks/>
          </p:cNvGraphicFramePr>
          <p:nvPr>
            <p:extLst>
              <p:ext uri="{D42A27DB-BD31-4B8C-83A1-F6EECF244321}">
                <p14:modId xmlns:p14="http://schemas.microsoft.com/office/powerpoint/2010/main" xmlns="" val="3049824160"/>
              </p:ext>
            </p:extLst>
          </p:nvPr>
        </p:nvGraphicFramePr>
        <p:xfrm>
          <a:off x="1406547" y="1786944"/>
          <a:ext cx="8471549" cy="4414747"/>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27235" y="347730"/>
            <a:ext cx="2802228" cy="2144332"/>
          </a:xfrm>
          <a:prstGeom prst="rect">
            <a:avLst/>
          </a:prstGeom>
        </p:spPr>
      </p:pic>
    </p:spTree>
    <p:extLst>
      <p:ext uri="{BB962C8B-B14F-4D97-AF65-F5344CB8AC3E}">
        <p14:creationId xmlns:p14="http://schemas.microsoft.com/office/powerpoint/2010/main" xmlns=""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p:cNvSpPr txBox="1"/>
          <p:nvPr/>
        </p:nvSpPr>
        <p:spPr>
          <a:xfrm>
            <a:off x="425003" y="1360651"/>
            <a:ext cx="10856890" cy="3170099"/>
          </a:xfrm>
          <a:prstGeom prst="rect">
            <a:avLst/>
          </a:prstGeom>
          <a:noFill/>
        </p:spPr>
        <p:txBody>
          <a:bodyPr wrap="square" rtlCol="0">
            <a:spAutoFit/>
          </a:bodyPr>
          <a:lstStyle/>
          <a:p>
            <a:pPr algn="just"/>
            <a:r>
              <a:rPr lang="en-US" sz="2000" dirty="0" smtClean="0"/>
              <a:t>The </a:t>
            </a:r>
            <a:r>
              <a:rPr lang="en-US" sz="2000" dirty="0"/>
              <a:t>analysis of employee performance across different pay zones provides valuable insights into the distribution of performance scores within the organization. By visualizing the data through pivot tables and charts, the </a:t>
            </a:r>
            <a:r>
              <a:rPr lang="en-US" sz="2000" dirty="0" err="1"/>
              <a:t>HR</a:t>
            </a:r>
            <a:r>
              <a:rPr lang="en-US" sz="2000" dirty="0"/>
              <a:t> department can clearly identify patterns and areas that require attention</a:t>
            </a:r>
            <a:r>
              <a:rPr lang="en-US" sz="2000" dirty="0" smtClean="0"/>
              <a:t>.</a:t>
            </a:r>
            <a:endParaRPr lang="en-US" sz="2000" dirty="0"/>
          </a:p>
          <a:p>
            <a:pPr algn="just"/>
            <a:endParaRPr lang="en-US" sz="2000" dirty="0"/>
          </a:p>
          <a:p>
            <a:pPr algn="just"/>
            <a:r>
              <a:rPr lang="en-US" sz="2000" dirty="0"/>
              <a:t>The project successfully achieved its objectives by providing actionable insights and recommendations that will help the </a:t>
            </a:r>
            <a:r>
              <a:rPr lang="en-US" sz="2000" dirty="0" err="1"/>
              <a:t>HR</a:t>
            </a:r>
            <a:r>
              <a:rPr lang="en-US" sz="2000" dirty="0"/>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en-IN" sz="2000" dirty="0"/>
          </a:p>
        </p:txBody>
      </p:sp>
    </p:spTree>
    <p:extLst>
      <p:ext uri="{BB962C8B-B14F-4D97-AF65-F5344CB8AC3E}">
        <p14:creationId xmlns:p14="http://schemas.microsoft.com/office/powerpoint/2010/main" xmlns=""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a16="http://schemas.microsoft.com/office/drawing/2014/main" xmlns="" id="{3BAFA70B-570C-4089-8146-21C2F025F0BB}"/>
              </a:ext>
            </a:extLst>
          </p:cNvPr>
          <p:cNvSpPr txBox="1"/>
          <p:nvPr/>
        </p:nvSpPr>
        <p:spPr>
          <a:xfrm>
            <a:off x="1298899" y="2187542"/>
            <a:ext cx="9064488" cy="3416320"/>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Mrs. </a:t>
            </a:r>
            <a:r>
              <a:rPr lang="en-US" sz="2400" dirty="0" err="1" smtClean="0">
                <a:effectLst>
                  <a:outerShdw blurRad="38100" dist="38100" dir="2700000" algn="tl">
                    <a:srgbClr val="000000">
                      <a:alpha val="43137"/>
                    </a:srgbClr>
                  </a:outerShdw>
                </a:effectLst>
              </a:rPr>
              <a:t>Nirmala</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r>
              <a:rPr lang="en-US" sz="2400" dirty="0" smtClean="0">
                <a:effectLst>
                  <a:outerShdw blurRad="38100" dist="38100" dir="2700000" algn="tl">
                    <a:srgbClr val="000000">
                      <a:alpha val="43137"/>
                    </a:srgbClr>
                  </a:outerShdw>
                </a:effectLst>
              </a:rPr>
              <a:t>.</a:t>
            </a:r>
          </a:p>
          <a:p>
            <a:endParaRPr lang="en-US" sz="2400" dirty="0">
              <a:effectLst>
                <a:outerShdw blurRad="38100" dist="38100" dir="2700000" algn="tl">
                  <a:srgbClr val="000000">
                    <a:alpha val="43137"/>
                  </a:srgbClr>
                </a:outerShdw>
              </a:effectLst>
            </a:endParaRPr>
          </a:p>
          <a:p>
            <a:r>
              <a:rPr lang="en-US" sz="2400" dirty="0" err="1">
                <a:effectLst>
                  <a:outerShdw blurRad="38100" dist="38100" dir="2700000" algn="tl">
                    <a:srgbClr val="000000">
                      <a:alpha val="43137"/>
                    </a:srgbClr>
                  </a:outerShdw>
                </a:effectLst>
              </a:rPr>
              <a:t>Ms</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Shakthi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Balambigai</a:t>
            </a: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V</a:t>
            </a:r>
          </a:p>
          <a:p>
            <a:r>
              <a:rPr lang="en-US" sz="2400" dirty="0" smtClean="0">
                <a:effectLst>
                  <a:outerShdw blurRad="38100" dist="38100" dir="2700000" algn="tl">
                    <a:srgbClr val="000000">
                      <a:alpha val="43137"/>
                    </a:srgbClr>
                  </a:outerShdw>
                </a:effectLst>
              </a:rPr>
              <a:t>Assistant Professor,</a:t>
            </a:r>
          </a:p>
          <a:p>
            <a:r>
              <a:rPr lang="en-US" sz="2400" dirty="0" err="1" smtClean="0">
                <a:effectLst>
                  <a:outerShdw blurRad="38100" dist="38100" dir="2700000" algn="tl">
                    <a:srgbClr val="000000">
                      <a:alpha val="43137"/>
                    </a:srgbClr>
                  </a:outerShdw>
                </a:effectLst>
              </a:rPr>
              <a:t>K.C.S</a:t>
            </a:r>
            <a:r>
              <a:rPr lang="en-US" sz="2400" dirty="0" smtClean="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Kasi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Nadar</a:t>
            </a:r>
            <a:r>
              <a:rPr lang="en-US" sz="2400" dirty="0">
                <a:effectLst>
                  <a:outerShdw blurRad="38100" dist="38100" dir="2700000" algn="tl">
                    <a:srgbClr val="000000">
                      <a:alpha val="43137"/>
                    </a:srgbClr>
                  </a:outerShdw>
                </a:effectLst>
              </a:rPr>
              <a:t> College of Arts and </a:t>
            </a:r>
            <a:r>
              <a:rPr lang="en-US" sz="2400" dirty="0" smtClean="0">
                <a:effectLst>
                  <a:outerShdw blurRad="38100" dist="38100" dir="2700000" algn="tl">
                    <a:srgbClr val="000000">
                      <a:alpha val="43137"/>
                    </a:srgbClr>
                  </a:outerShdw>
                </a:effectLst>
              </a:rPr>
              <a:t>Science</a:t>
            </a:r>
          </a:p>
          <a:p>
            <a:r>
              <a:rPr lang="en-US" sz="2400" dirty="0" smtClean="0">
                <a:effectLst>
                  <a:outerShdw blurRad="38100" dist="38100" dir="2700000" algn="tl">
                    <a:srgbClr val="000000">
                      <a:alpha val="43137"/>
                    </a:srgbClr>
                  </a:outerShdw>
                </a:effectLst>
              </a:rPr>
              <a:t>Chennai</a:t>
            </a:r>
            <a:r>
              <a:rPr lang="en-US" sz="2400" dirty="0">
                <a:effectLst>
                  <a:outerShdw blurRad="38100" dist="38100" dir="2700000" algn="tl">
                    <a:srgbClr val="000000">
                      <a:alpha val="43137"/>
                    </a:srgbClr>
                  </a:outerShdw>
                </a:effectLst>
              </a:rPr>
              <a:t>, Tamil </a:t>
            </a:r>
            <a:r>
              <a:rPr lang="en-US" sz="2400" dirty="0" smtClean="0">
                <a:effectLst>
                  <a:outerShdw blurRad="38100" dist="38100" dir="2700000" algn="tl">
                    <a:srgbClr val="000000">
                      <a:alpha val="43137"/>
                    </a:srgbClr>
                  </a:outerShdw>
                </a:effectLst>
              </a:rPr>
              <a:t>Nadu.</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xmlns="" val="2271940049"/>
              </p:ext>
            </p:extLst>
          </p:nvPr>
        </p:nvGraphicFramePr>
        <p:xfrm>
          <a:off x="702365" y="1996225"/>
          <a:ext cx="8892396" cy="269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4039289" y="2664950"/>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5" name="Straight Connector 4"/>
          <p:cNvCxnSpPr/>
          <p:nvPr/>
        </p:nvCxnSpPr>
        <p:spPr>
          <a:xfrm>
            <a:off x="5550794" y="1963151"/>
            <a:ext cx="956023" cy="84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28805" y="1963151"/>
            <a:ext cx="478012" cy="4222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660866" y="217866"/>
            <a:ext cx="8596668" cy="860400"/>
          </a:xfrm>
        </p:spPr>
        <p:txBody>
          <a:bodyPr>
            <a:noAutofit/>
          </a:bodyPr>
          <a:lstStyle/>
          <a:p>
            <a:r>
              <a:rPr lang="en-US" sz="4800" dirty="0">
                <a:solidFill>
                  <a:schemeClr val="tx1"/>
                </a:solidFill>
              </a:rPr>
              <a:t>PROBLEM</a:t>
            </a:r>
            <a:r>
              <a:rPr lang="en-US" sz="4800" b="1" dirty="0">
                <a:solidFill>
                  <a:schemeClr val="tx1"/>
                </a:solidFill>
              </a:rPr>
              <a:t> </a:t>
            </a:r>
            <a:r>
              <a:rPr lang="en-US" sz="4800" dirty="0">
                <a:solidFill>
                  <a:schemeClr val="tx1"/>
                </a:solidFill>
              </a:rPr>
              <a:t>STATEMENT</a:t>
            </a:r>
          </a:p>
        </p:txBody>
      </p:sp>
      <p:sp>
        <p:nvSpPr>
          <p:cNvPr id="4" name="Text Placeholder 3"/>
          <p:cNvSpPr>
            <a:spLocks noGrp="1"/>
          </p:cNvSpPr>
          <p:nvPr>
            <p:ph type="body" idx="1"/>
          </p:nvPr>
        </p:nvSpPr>
        <p:spPr>
          <a:xfrm>
            <a:off x="348650" y="1138678"/>
            <a:ext cx="10779616" cy="5048518"/>
          </a:xfrm>
        </p:spPr>
        <p:txBody>
          <a:bodyPr>
            <a:noAutofit/>
          </a:bodyPr>
          <a:lstStyle/>
          <a:p>
            <a:pPr algn="just"/>
            <a:r>
              <a:rPr lang="en-US" dirty="0" smtClean="0">
                <a:solidFill>
                  <a:schemeClr val="tx1"/>
                </a:solidFill>
              </a:rPr>
              <a:t>The </a:t>
            </a:r>
            <a:r>
              <a:rPr lang="en-US" dirty="0" err="1">
                <a:solidFill>
                  <a:schemeClr val="tx1"/>
                </a:solidFill>
              </a:rPr>
              <a:t>HR</a:t>
            </a:r>
            <a:r>
              <a:rPr lang="en-US" dirty="0">
                <a:solidFill>
                  <a:schemeClr val="tx1"/>
                </a:solidFill>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dirty="0" smtClean="0">
                <a:solidFill>
                  <a:schemeClr val="tx1"/>
                </a:solidFill>
              </a:rPr>
              <a:t>".</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OBJECTIVES</a:t>
            </a:r>
            <a:r>
              <a:rPr lang="en-US" dirty="0" smtClean="0">
                <a:solidFill>
                  <a:schemeClr val="tx1"/>
                </a:solidFill>
              </a:rPr>
              <a:t>:</a:t>
            </a:r>
            <a:endParaRPr lang="en-US" dirty="0">
              <a:solidFill>
                <a:schemeClr val="tx1"/>
              </a:solidFill>
            </a:endParaRPr>
          </a:p>
          <a:p>
            <a:pPr algn="just"/>
            <a:r>
              <a:rPr lang="en-US" dirty="0">
                <a:solidFill>
                  <a:schemeClr val="tx1"/>
                </a:solidFill>
              </a:rPr>
              <a:t>1. </a:t>
            </a:r>
            <a:r>
              <a:rPr lang="en-US" dirty="0" smtClean="0">
                <a:solidFill>
                  <a:schemeClr val="tx1"/>
                </a:solidFill>
              </a:rPr>
              <a:t>Analyze </a:t>
            </a:r>
            <a:r>
              <a:rPr lang="en-US" dirty="0">
                <a:solidFill>
                  <a:schemeClr val="tx1"/>
                </a:solidFill>
              </a:rPr>
              <a:t>the Distribution of Performance </a:t>
            </a:r>
            <a:r>
              <a:rPr lang="en-US" dirty="0" smtClean="0">
                <a:solidFill>
                  <a:schemeClr val="tx1"/>
                </a:solidFill>
              </a:rPr>
              <a:t>Scores</a:t>
            </a:r>
            <a:endParaRPr lang="en-US" dirty="0">
              <a:solidFill>
                <a:schemeClr val="tx1"/>
              </a:solidFill>
            </a:endParaRPr>
          </a:p>
          <a:p>
            <a:pPr algn="just"/>
            <a:r>
              <a:rPr lang="en-US" dirty="0">
                <a:solidFill>
                  <a:schemeClr val="tx1"/>
                </a:solidFill>
              </a:rPr>
              <a:t>2. </a:t>
            </a:r>
            <a:r>
              <a:rPr lang="en-US" dirty="0" smtClean="0">
                <a:solidFill>
                  <a:schemeClr val="tx1"/>
                </a:solidFill>
              </a:rPr>
              <a:t>Identify </a:t>
            </a:r>
            <a:r>
              <a:rPr lang="en-US" dirty="0">
                <a:solidFill>
                  <a:schemeClr val="tx1"/>
                </a:solidFill>
              </a:rPr>
              <a:t>Potential Areas of </a:t>
            </a:r>
            <a:r>
              <a:rPr lang="en-US" dirty="0" smtClean="0">
                <a:solidFill>
                  <a:schemeClr val="tx1"/>
                </a:solidFill>
              </a:rPr>
              <a:t>Concern</a:t>
            </a:r>
            <a:endParaRPr lang="en-US" dirty="0">
              <a:solidFill>
                <a:schemeClr val="tx1"/>
              </a:solidFill>
            </a:endParaRPr>
          </a:p>
          <a:p>
            <a:pPr algn="just"/>
            <a:r>
              <a:rPr lang="en-US" dirty="0">
                <a:solidFill>
                  <a:schemeClr val="tx1"/>
                </a:solidFill>
              </a:rPr>
              <a:t>3. </a:t>
            </a:r>
            <a:r>
              <a:rPr lang="en-US" dirty="0" smtClean="0">
                <a:solidFill>
                  <a:schemeClr val="tx1"/>
                </a:solidFill>
              </a:rPr>
              <a:t>Support </a:t>
            </a:r>
            <a:r>
              <a:rPr lang="en-US" dirty="0" err="1">
                <a:solidFill>
                  <a:schemeClr val="tx1"/>
                </a:solidFill>
              </a:rPr>
              <a:t>HR</a:t>
            </a:r>
            <a:r>
              <a:rPr lang="en-US" dirty="0">
                <a:solidFill>
                  <a:schemeClr val="tx1"/>
                </a:solidFill>
              </a:rPr>
              <a:t> </a:t>
            </a:r>
            <a:r>
              <a:rPr lang="en-US" dirty="0" smtClean="0">
                <a:solidFill>
                  <a:schemeClr val="tx1"/>
                </a:solidFill>
              </a:rPr>
              <a:t>Decision-Making</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DELIVERABLES</a:t>
            </a:r>
            <a:r>
              <a:rPr lang="en-US" dirty="0" smtClean="0">
                <a:solidFill>
                  <a:schemeClr val="tx1"/>
                </a:solidFill>
              </a:rPr>
              <a:t>:</a:t>
            </a:r>
            <a:endParaRPr lang="en-US" dirty="0">
              <a:solidFill>
                <a:schemeClr val="tx1"/>
              </a:solidFill>
            </a:endParaRPr>
          </a:p>
          <a:p>
            <a:pPr algn="just"/>
            <a:r>
              <a:rPr lang="en-US" dirty="0" smtClean="0">
                <a:solidFill>
                  <a:schemeClr val="tx1"/>
                </a:solidFill>
              </a:rPr>
              <a:t>-A </a:t>
            </a:r>
            <a:r>
              <a:rPr lang="en-US" dirty="0">
                <a:solidFill>
                  <a:schemeClr val="tx1"/>
                </a:solidFill>
              </a:rPr>
              <a:t>pivot table summarizing the distribution of performance scores across pay zones.</a:t>
            </a:r>
          </a:p>
          <a:p>
            <a:pPr algn="just"/>
            <a:r>
              <a:rPr lang="en-US" dirty="0" smtClean="0">
                <a:solidFill>
                  <a:schemeClr val="tx1"/>
                </a:solidFill>
              </a:rPr>
              <a:t>-A </a:t>
            </a:r>
            <a:r>
              <a:rPr lang="en-US" dirty="0">
                <a:solidFill>
                  <a:schemeClr val="tx1"/>
                </a:solidFill>
              </a:rPr>
              <a:t>pivot chart visualizing these findings to help </a:t>
            </a:r>
            <a:r>
              <a:rPr lang="en-US" dirty="0" err="1">
                <a:solidFill>
                  <a:schemeClr val="tx1"/>
                </a:solidFill>
              </a:rPr>
              <a:t>HR</a:t>
            </a:r>
            <a:r>
              <a:rPr lang="en-US" dirty="0">
                <a:solidFill>
                  <a:schemeClr val="tx1"/>
                </a:solidFill>
              </a:rPr>
              <a:t> quickly grasp performance trends.</a:t>
            </a:r>
          </a:p>
          <a:p>
            <a:pPr algn="just"/>
            <a:r>
              <a:rPr lang="en-US" dirty="0" smtClean="0">
                <a:solidFill>
                  <a:schemeClr val="tx1"/>
                </a:solidFill>
              </a:rPr>
              <a:t>-Recommendations </a:t>
            </a:r>
            <a:r>
              <a:rPr lang="en-US" dirty="0">
                <a:solidFill>
                  <a:schemeClr val="tx1"/>
                </a:solidFill>
              </a:rPr>
              <a:t>based on the analysis to guide </a:t>
            </a:r>
            <a:r>
              <a:rPr lang="en-US" dirty="0" err="1">
                <a:solidFill>
                  <a:schemeClr val="tx1"/>
                </a:solidFill>
              </a:rPr>
              <a:t>HR</a:t>
            </a:r>
            <a:r>
              <a:rPr lang="en-US" dirty="0">
                <a:solidFill>
                  <a:schemeClr val="tx1"/>
                </a:solidFill>
              </a:rPr>
              <a:t> strategies for improving employee performance.</a:t>
            </a:r>
            <a:endParaRPr lang="en-IN" dirty="0">
              <a:solidFill>
                <a:schemeClr val="tx1"/>
              </a:solidFill>
            </a:endParaRPr>
          </a:p>
        </p:txBody>
      </p:sp>
    </p:spTree>
    <p:extLst>
      <p:ext uri="{BB962C8B-B14F-4D97-AF65-F5344CB8AC3E}">
        <p14:creationId xmlns:p14="http://schemas.microsoft.com/office/powerpoint/2010/main" xmlns=""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5" name="TextBox 4"/>
          <p:cNvSpPr txBox="1"/>
          <p:nvPr/>
        </p:nvSpPr>
        <p:spPr>
          <a:xfrm>
            <a:off x="351182" y="1010904"/>
            <a:ext cx="5988676" cy="369332"/>
          </a:xfrm>
          <a:prstGeom prst="rect">
            <a:avLst/>
          </a:prstGeom>
          <a:noFill/>
        </p:spPr>
        <p:txBody>
          <a:bodyPr wrap="square" rtlCol="0">
            <a:spAutoFit/>
          </a:bodyPr>
          <a:lstStyle/>
          <a:p>
            <a:r>
              <a:rPr lang="en-US" dirty="0" smtClean="0"/>
              <a:t>[EMPLOYEE PERFORMANCE ANALYSIS ACROSS PAY ZONES]</a:t>
            </a:r>
            <a:endParaRPr lang="en-US" dirty="0"/>
          </a:p>
        </p:txBody>
      </p:sp>
      <p:sp>
        <p:nvSpPr>
          <p:cNvPr id="7" name="TextBox 6"/>
          <p:cNvSpPr txBox="1"/>
          <p:nvPr/>
        </p:nvSpPr>
        <p:spPr>
          <a:xfrm>
            <a:off x="351182" y="1506828"/>
            <a:ext cx="10380372" cy="4401205"/>
          </a:xfrm>
          <a:prstGeom prst="rect">
            <a:avLst/>
          </a:prstGeom>
          <a:noFill/>
        </p:spPr>
        <p:txBody>
          <a:bodyPr wrap="square" rtlCol="0">
            <a:spAutoFit/>
          </a:bodyPr>
          <a:lstStyle/>
          <a:p>
            <a:pPr algn="just"/>
            <a:r>
              <a:rPr lang="en-US" sz="2000" dirty="0"/>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sz="2000" dirty="0" err="1"/>
              <a:t>HR</a:t>
            </a:r>
            <a:r>
              <a:rPr lang="en-US" sz="2000" dirty="0"/>
              <a:t> department. The goal is to identify trends, potential problem areas, and opportunities for targeted interventions to improve overall employee performance</a:t>
            </a:r>
            <a:r>
              <a:rPr lang="en-US" sz="2000" dirty="0" smtClean="0"/>
              <a:t>.</a:t>
            </a:r>
          </a:p>
          <a:p>
            <a:pPr algn="just"/>
            <a:endParaRPr lang="en-US" sz="2000" dirty="0" smtClean="0"/>
          </a:p>
          <a:p>
            <a:pPr algn="just"/>
            <a:r>
              <a:rPr lang="en-US" sz="2000" dirty="0" smtClean="0"/>
              <a:t>The </a:t>
            </a:r>
            <a:r>
              <a:rPr lang="en-US" sz="2000" dirty="0"/>
              <a:t>project is expected to reveal performance trends across different pay zones, enabling </a:t>
            </a:r>
            <a:r>
              <a:rPr lang="en-US" sz="2000" dirty="0" err="1"/>
              <a:t>HR</a:t>
            </a:r>
            <a:r>
              <a:rPr lang="en-US" sz="2000" dirty="0"/>
              <a:t> to better understand where improvements are needed and how to allocate resources effectively. This will help in driving overall employee performance improvements, ensuring that all pay zones maintain or exceed desired performance levels.</a:t>
            </a:r>
          </a:p>
          <a:p>
            <a:pPr algn="just"/>
            <a:endParaRPr lang="en-IN" sz="2000" dirty="0"/>
          </a:p>
          <a:p>
            <a:pPr algn="just"/>
            <a:endParaRPr lang="en-IN" sz="2000" dirty="0"/>
          </a:p>
        </p:txBody>
      </p:sp>
    </p:spTree>
    <p:extLst>
      <p:ext uri="{BB962C8B-B14F-4D97-AF65-F5344CB8AC3E}">
        <p14:creationId xmlns:p14="http://schemas.microsoft.com/office/powerpoint/2010/main" xmlns=""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xmlns="" val="3022927076"/>
              </p:ext>
            </p:extLst>
          </p:nvPr>
        </p:nvGraphicFramePr>
        <p:xfrm>
          <a:off x="225287" y="1483467"/>
          <a:ext cx="10464178" cy="467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smtClean="0"/>
              <a:t>FILTERING</a:t>
            </a:r>
            <a:r>
              <a:rPr lang="en-US" sz="2000" dirty="0" smtClean="0">
                <a:effectLst>
                  <a:outerShdw blurRad="38100" dist="38100" dir="2700000" algn="tl">
                    <a:srgbClr val="000000">
                      <a:alpha val="43137"/>
                    </a:srgbClr>
                  </a:outerShdw>
                </a:effectLst>
              </a:rPr>
              <a:t> -</a:t>
            </a:r>
            <a:r>
              <a:rPr lang="en-US" sz="2000" dirty="0" smtClean="0"/>
              <a:t> </a:t>
            </a:r>
            <a:r>
              <a:rPr lang="en-US" sz="2000" dirty="0"/>
              <a:t>Remove missing values.</a:t>
            </a:r>
          </a:p>
          <a:p>
            <a:endParaRPr lang="en-US" sz="2000" dirty="0"/>
          </a:p>
          <a:p>
            <a:r>
              <a:rPr lang="en-US" sz="2000" dirty="0" smtClean="0"/>
              <a:t>CONDITIONAL FORMATTING </a:t>
            </a:r>
            <a:r>
              <a:rPr lang="en-US" sz="2000" dirty="0" smtClean="0">
                <a:effectLst>
                  <a:outerShdw blurRad="38100" dist="38100" dir="2700000" algn="tl">
                    <a:srgbClr val="000000">
                      <a:alpha val="43137"/>
                    </a:srgbClr>
                  </a:outerShdw>
                </a:effectLst>
              </a:rPr>
              <a:t>-</a:t>
            </a:r>
            <a:r>
              <a:rPr lang="en-US" sz="2000" dirty="0" smtClean="0"/>
              <a:t> </a:t>
            </a:r>
            <a:r>
              <a:rPr lang="en-US" sz="2000" dirty="0"/>
              <a:t>Blanks,</a:t>
            </a:r>
            <a:r>
              <a:rPr lang="en-US" dirty="0"/>
              <a:t> Background Color Shading, Data Bars, Values.</a:t>
            </a:r>
          </a:p>
          <a:p>
            <a:endParaRPr lang="en-US" dirty="0"/>
          </a:p>
          <a:p>
            <a:r>
              <a:rPr lang="en-US" sz="2000" dirty="0" smtClean="0"/>
              <a:t>DATA FILTERING AND SORTING </a:t>
            </a:r>
            <a:r>
              <a:rPr lang="en-US" sz="2000" dirty="0" smtClean="0">
                <a:effectLst>
                  <a:outerShdw blurRad="38100" dist="38100" dir="2700000" algn="tl">
                    <a:srgbClr val="000000">
                      <a:alpha val="43137"/>
                    </a:srgbClr>
                  </a:outerShdw>
                </a:effectLst>
              </a:rPr>
              <a:t>- </a:t>
            </a:r>
            <a:r>
              <a:rPr lang="en-US" sz="2000" dirty="0"/>
              <a:t>Identify specific employee groups, such as those with exceeds, needs improvements and fully meets.</a:t>
            </a:r>
          </a:p>
          <a:p>
            <a:endParaRPr lang="en-US" sz="2000" dirty="0"/>
          </a:p>
          <a:p>
            <a:r>
              <a:rPr lang="en-US" sz="2000" dirty="0" smtClean="0"/>
              <a:t>PIVOT TABLE </a:t>
            </a:r>
            <a:r>
              <a:rPr lang="en-US" sz="2000" dirty="0" smtClean="0">
                <a:effectLst>
                  <a:outerShdw blurRad="38100" dist="38100" dir="2700000" algn="tl">
                    <a:srgbClr val="000000">
                      <a:alpha val="43137"/>
                    </a:srgbClr>
                  </a:outerShdw>
                </a:effectLst>
              </a:rPr>
              <a:t>-</a:t>
            </a:r>
            <a:r>
              <a:rPr lang="en-US" sz="2000" dirty="0" smtClean="0"/>
              <a:t> </a:t>
            </a:r>
            <a:r>
              <a:rPr lang="en-US" sz="2000" dirty="0"/>
              <a:t>Summary of employee performance under their current rating .</a:t>
            </a:r>
          </a:p>
          <a:p>
            <a:endParaRPr lang="en-US" sz="2000" dirty="0"/>
          </a:p>
          <a:p>
            <a:r>
              <a:rPr lang="en-US" sz="2000" dirty="0" smtClean="0"/>
              <a:t>GRAPHS</a:t>
            </a:r>
            <a:r>
              <a:rPr lang="en-US" sz="2000" dirty="0" smtClean="0">
                <a:effectLst>
                  <a:outerShdw blurRad="38100" dist="38100" dir="2700000" algn="tl">
                    <a:srgbClr val="000000">
                      <a:alpha val="43137"/>
                    </a:srgbClr>
                  </a:outerShdw>
                </a:effectLst>
              </a:rPr>
              <a:t> -</a:t>
            </a:r>
            <a:r>
              <a:rPr lang="en-US" sz="2000" dirty="0" smtClean="0"/>
              <a:t> Final Report.</a:t>
            </a:r>
            <a:endParaRPr lang="en-US" sz="2000" dirty="0"/>
          </a:p>
        </p:txBody>
      </p:sp>
    </p:spTree>
    <p:extLst>
      <p:ext uri="{BB962C8B-B14F-4D97-AF65-F5344CB8AC3E}">
        <p14:creationId xmlns:p14="http://schemas.microsoft.com/office/powerpoint/2010/main" xmlns=""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601945" y="1938364"/>
            <a:ext cx="8400385" cy="3170099"/>
          </a:xfrm>
          <a:prstGeom prst="rect">
            <a:avLst/>
          </a:prstGeom>
          <a:noFill/>
        </p:spPr>
        <p:txBody>
          <a:bodyPr wrap="square" rtlCol="0">
            <a:spAutoFit/>
          </a:bodyPr>
          <a:lstStyle/>
          <a:p>
            <a:r>
              <a:rPr lang="en-US" sz="2000" dirty="0"/>
              <a:t>EMPLOYEE </a:t>
            </a:r>
            <a:r>
              <a:rPr lang="en-US" sz="2000" dirty="0" smtClean="0"/>
              <a:t>ID : </a:t>
            </a:r>
            <a:r>
              <a:rPr lang="en-US" sz="2000" dirty="0"/>
              <a:t>Unique identifier for each employee in the    organization.</a:t>
            </a:r>
          </a:p>
          <a:p>
            <a:endParaRPr lang="en-US" sz="2000" dirty="0"/>
          </a:p>
          <a:p>
            <a:r>
              <a:rPr lang="en-US" sz="2000" dirty="0"/>
              <a:t>FIRST </a:t>
            </a:r>
            <a:r>
              <a:rPr lang="en-US" sz="2000" dirty="0" smtClean="0"/>
              <a:t>NAME : </a:t>
            </a:r>
            <a:r>
              <a:rPr lang="en-US" sz="2000" dirty="0"/>
              <a:t>The first name of the employee.</a:t>
            </a:r>
          </a:p>
          <a:p>
            <a:endParaRPr lang="en-US" sz="2000" dirty="0"/>
          </a:p>
          <a:p>
            <a:r>
              <a:rPr lang="en-US" sz="2000" dirty="0"/>
              <a:t>PAY </a:t>
            </a:r>
            <a:r>
              <a:rPr lang="en-US" sz="2000" dirty="0" smtClean="0"/>
              <a:t>ZONE : </a:t>
            </a:r>
            <a:r>
              <a:rPr lang="en-US" sz="2000" dirty="0"/>
              <a:t>The pay zone or salary band to which the employee's compensation falls.</a:t>
            </a:r>
          </a:p>
          <a:p>
            <a:endParaRPr lang="en-US" sz="2000" u="sng" dirty="0"/>
          </a:p>
          <a:p>
            <a:r>
              <a:rPr lang="en-US" sz="2000" dirty="0" smtClean="0"/>
              <a:t>PERFORMANCE SCORE : </a:t>
            </a:r>
            <a:r>
              <a:rPr lang="en-US" sz="2000" dirty="0"/>
              <a:t>A score indicating the employee's performance level (e.g., Excellent, Satisfactory, Needs Improvement).</a:t>
            </a:r>
          </a:p>
        </p:txBody>
      </p:sp>
    </p:spTree>
    <p:extLst>
      <p:ext uri="{BB962C8B-B14F-4D97-AF65-F5344CB8AC3E}">
        <p14:creationId xmlns:p14="http://schemas.microsoft.com/office/powerpoint/2010/main" xmlns=""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543338" y="1842799"/>
            <a:ext cx="8958469" cy="3477875"/>
          </a:xfrm>
          <a:prstGeom prst="rect">
            <a:avLst/>
          </a:prstGeom>
          <a:noFill/>
        </p:spPr>
        <p:txBody>
          <a:bodyPr wrap="square" rtlCol="0">
            <a:spAutoFit/>
          </a:bodyPr>
          <a:lstStyle/>
          <a:p>
            <a:r>
              <a:rPr lang="en-US" sz="2000" dirty="0" smtClean="0"/>
              <a:t>DATA SET : </a:t>
            </a:r>
            <a:r>
              <a:rPr lang="en-US" sz="2000" dirty="0"/>
              <a:t>Kaggle, Employee dataset.</a:t>
            </a:r>
          </a:p>
          <a:p>
            <a:endParaRPr lang="en-US" sz="2000" dirty="0"/>
          </a:p>
          <a:p>
            <a:r>
              <a:rPr lang="en-US" sz="2000" dirty="0"/>
              <a:t>FEATURE </a:t>
            </a:r>
            <a:r>
              <a:rPr lang="en-US" sz="2000" dirty="0" smtClean="0"/>
              <a:t>SELECTION : </a:t>
            </a:r>
            <a:r>
              <a:rPr lang="en-US" sz="2000" dirty="0"/>
              <a:t>Slicer, Conditional Formatting, Designing.</a:t>
            </a:r>
          </a:p>
          <a:p>
            <a:endParaRPr lang="en-US" sz="2000" dirty="0"/>
          </a:p>
          <a:p>
            <a:r>
              <a:rPr lang="en-US" sz="2000" dirty="0"/>
              <a:t>DATA </a:t>
            </a:r>
            <a:r>
              <a:rPr lang="en-US" sz="2000" dirty="0" smtClean="0"/>
              <a:t>CLEANING : </a:t>
            </a:r>
            <a:r>
              <a:rPr lang="en-US" sz="2000" dirty="0"/>
              <a:t>Missing values, Irrelevant data, Correct Errors, Remove Unnecessary Columns and Rows. </a:t>
            </a:r>
          </a:p>
          <a:p>
            <a:endParaRPr lang="en-US" sz="2000" dirty="0"/>
          </a:p>
          <a:p>
            <a:r>
              <a:rPr lang="en-US" sz="2000" dirty="0"/>
              <a:t>PIVOT </a:t>
            </a:r>
            <a:r>
              <a:rPr lang="en-US" sz="2000" dirty="0" smtClean="0"/>
              <a:t>TABLE : </a:t>
            </a:r>
            <a:r>
              <a:rPr lang="en-US" sz="2000" dirty="0"/>
              <a:t>Employee ID, First Name, Pay zone, </a:t>
            </a:r>
            <a:r>
              <a:rPr lang="en-US" sz="2000" dirty="0" smtClean="0"/>
              <a:t>Performance Score.  </a:t>
            </a:r>
            <a:endParaRPr lang="en-US" sz="2000" dirty="0"/>
          </a:p>
          <a:p>
            <a:endParaRPr lang="en-US" sz="2000" dirty="0"/>
          </a:p>
          <a:p>
            <a:r>
              <a:rPr lang="en-US" sz="2000" dirty="0" smtClean="0"/>
              <a:t>CHART :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xmlns="" val="391770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616</TotalTime>
  <Words>700</Words>
  <Application>Microsoft Office PowerPoint</Application>
  <PresentationFormat>Custom</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Employee Performance Analysis Using Excel</vt:lpstr>
      <vt:lpstr>PROJECT TITLE</vt:lpstr>
      <vt:lpstr>AGENDA</vt:lpstr>
      <vt:lpstr>PROBLEM STATEMENT</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cp:lastModifiedBy>
  <cp:revision>57</cp:revision>
  <dcterms:created xsi:type="dcterms:W3CDTF">2024-08-21T00:32:52Z</dcterms:created>
  <dcterms:modified xsi:type="dcterms:W3CDTF">2024-08-29T03:55:20Z</dcterms:modified>
</cp:coreProperties>
</file>