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bin" ContentType="application/vnd.openxmlformats-officedocument.oleObject"/>
  <Default Extension="emf" ContentType="image/e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4122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5962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03102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5040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1807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4955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334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14641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2755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0699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71421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"/>
          <p:cNvSpPr>
            <a:spLocks/>
          </p:cNvSpPr>
          <p:nvPr/>
        </p:nvSpPr>
        <p:spPr>
          <a:xfrm rot="0">
            <a:off x="406401" y="329185"/>
            <a:ext cx="11376072" cy="6196818"/>
          </a:xfrm>
          <a:prstGeom prst="roundRect">
            <a:avLst>
              <a:gd name="adj" fmla="val 2078"/>
            </a:avLst>
          </a:prstGeom>
          <a:gradFill rotWithShape="1">
            <a:gsLst>
              <a:gs pos="0">
                <a:srgbClr val="FFFFFF">
                  <a:alpha val="100000"/>
                </a:srgbClr>
              </a:gs>
              <a:gs pos="98000">
                <a:srgbClr val="FFFFFF">
                  <a:alpha val="100000"/>
                </a:srgbClr>
              </a:gs>
              <a:gs pos="99000">
                <a:srgbClr val="F7F7F7">
                  <a:alpha val="100000"/>
                </a:srgbClr>
              </a:gs>
              <a:gs pos="100000">
                <a:srgbClr val="DADADA">
                  <a:alpha val="100000"/>
                </a:srgbClr>
              </a:gs>
            </a:gsLst>
            <a:lin ang="5400000" scaled="1"/>
          </a:gradFill>
          <a:ln w="2000" cmpd="sng" cap="rnd">
            <a:solidFill>
              <a:srgbClr val="A2A2A2"/>
            </a:solidFill>
            <a:prstDash val="solid"/>
            <a:round/>
          </a:ln>
          <a:effectLst>
            <a:outerShdw sx="100000" sy="100000" algn="tl" rotWithShape="0" blurRad="76200" dist="50800" dir="5400000">
              <a:srgbClr val="000000">
                <a:alpha val="24705"/>
              </a:srgbClr>
            </a:outerShdw>
          </a:effectLst>
        </p:spPr>
      </p:sp>
      <p:sp>
        <p:nvSpPr>
          <p:cNvPr id="16" name="圆角矩形"/>
          <p:cNvSpPr>
            <a:spLocks/>
          </p:cNvSpPr>
          <p:nvPr/>
        </p:nvSpPr>
        <p:spPr>
          <a:xfrm rot="0"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rgbClr val="FFFFFF">
                  <a:alpha val="100000"/>
                </a:srgbClr>
              </a:gs>
              <a:gs pos="55000">
                <a:srgbClr val="E1E1E1">
                  <a:alpha val="100000"/>
                </a:srgbClr>
              </a:gs>
              <a:gs pos="100000">
                <a:srgbClr val="A0A0A0">
                  <a:alpha val="10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8890" cmpd="sng" cap="rnd">
            <a:noFill/>
            <a:prstDash val="solid"/>
            <a:round/>
          </a:ln>
        </p:spPr>
      </p:sp>
      <p:sp>
        <p:nvSpPr>
          <p:cNvPr id="17" name="文本框"/>
          <p:cNvSpPr>
            <a:spLocks noGrp="1"/>
          </p:cNvSpPr>
          <p:nvPr>
            <p:ph type="ctrTitle"/>
          </p:nvPr>
        </p:nvSpPr>
        <p:spPr>
          <a:xfrm rot="0">
            <a:off x="963167" y="1820206"/>
            <a:ext cx="10363199" cy="1828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1" i="0" u="none" strike="noStrike" kern="1200" cap="none" spc="0" baseline="0">
                <a:solidFill>
                  <a:srgbClr val="FF8C4B"/>
                </a:solidFill>
                <a:effectLst>
                  <a:outerShdw sx="100000" sy="100000" blurRad="53975" dir="5400000" dist="22860" algn="tl">
                    <a:srgbClr val="000000">
                      <a:alpha val="55000"/>
                    </a:srgbClr>
                  </a:outerShdw>
                </a:effectLst>
                <a:latin typeface="Verdana" pitchFamily="0" charset="0"/>
                <a:ea typeface="微软雅黑" pitchFamily="0" charset="0"/>
                <a:cs typeface="Lucida Sans"/>
              </a:rPr>
              <a:t>Click to edit Master title style</a:t>
            </a:r>
            <a:endParaRPr lang="zh-CN" altLang="en-US" sz="4500" b="1" i="0" u="none" strike="noStrike" kern="1200" cap="none" spc="0" baseline="0">
              <a:solidFill>
                <a:srgbClr val="FF8C4B"/>
              </a:solidFill>
              <a:effectLst>
                <a:outerShdw sx="100000" sy="100000" blurRad="53975" dir="5400000" dist="22860" algn="tl">
                  <a:srgbClr val="000000">
                    <a:alpha val="55000"/>
                  </a:srgbClr>
                </a:outerShdw>
              </a:effectLst>
              <a:latin typeface="Verdana" pitchFamily="0" charset="0"/>
              <a:ea typeface="微软雅黑" pitchFamily="0" charset="0"/>
              <a:cs typeface="Lucida Sans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subTitle" idx="1"/>
          </p:nvPr>
        </p:nvSpPr>
        <p:spPr>
          <a:xfrm rot="0">
            <a:off x="963167" y="3685032"/>
            <a:ext cx="10363199" cy="914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657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79766F"/>
                </a:solidFill>
                <a:latin typeface="Verdana" pitchFamily="0" charset="0"/>
                <a:ea typeface="微软雅黑" pitchFamily="0" charset="0"/>
                <a:cs typeface="Lucida Sans"/>
              </a:rPr>
              <a:t>Click to edit Master subtitle style</a:t>
            </a:r>
            <a:endParaRPr lang="zh-CN" altLang="en-US" sz="2000" b="0" i="0" u="none" strike="noStrike" kern="1200" cap="none" spc="0" baseline="0">
              <a:solidFill>
                <a:srgbClr val="79766F"/>
              </a:solidFill>
              <a:latin typeface="Verdana" pitchFamily="0" charset="0"/>
              <a:ea typeface="微软雅黑" pitchFamily="0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0"/>
          </p:nvPr>
        </p:nvSpPr>
        <p:spPr>
          <a:xfrm rot="0">
            <a:off x="5035104" y="6111875"/>
            <a:ext cx="30480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A7A399"/>
              </a:solidFill>
              <a:latin typeface="Verdana" pitchFamily="0" charset="0"/>
              <a:ea typeface="微软雅黑" pitchFamily="0" charset="0"/>
              <a:cs typeface="Verdana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ftr"/>
          </p:nvPr>
        </p:nvSpPr>
        <p:spPr>
          <a:xfrm rot="0">
            <a:off x="8083104" y="6111875"/>
            <a:ext cx="30480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A7A399"/>
              </a:solidFill>
              <a:latin typeface="Verdana" pitchFamily="0" charset="0"/>
              <a:ea typeface="微软雅黑" pitchFamily="0" charset="0"/>
              <a:cs typeface="Verdana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 rot="0">
            <a:off x="11131105" y="6111875"/>
            <a:ext cx="6096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A7A399"/>
                </a:solidFill>
                <a:latin typeface="Verdana" pitchFamily="0" charset="0"/>
                <a:ea typeface="微软雅黑" pitchFamily="0" charset="0"/>
                <a:cs typeface="Verdana" pitchFamily="0" charset="0"/>
              </a:rPr>
              <a:t>&lt;#&gt;</a:t>
            </a:fld>
            <a:endParaRPr lang="zh-CN" altLang="en-US" sz="1000" b="0" i="0" u="none" strike="noStrike" kern="1200" cap="none" spc="10" baseline="0">
              <a:solidFill>
                <a:srgbClr val="A7A399"/>
              </a:solidFill>
              <a:latin typeface="Verdana" pitchFamily="0" charset="0"/>
              <a:ea typeface="微软雅黑" pitchFamily="0" charset="0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2804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7053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264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2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6" name="圆角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06401" y="329185"/>
            <a:ext cx="11376072" cy="6196818"/>
          </a:xfrm>
          <a:prstGeom xmlns:a="http://schemas.openxmlformats.org/drawingml/2006/main" prst="roundRect">
            <a:avLst>
              <a:gd name="adj" fmla="val 2078"/>
            </a:avLst>
          </a:prstGeom>
          <a:gradFill xmlns:a="http://schemas.openxmlformats.org/drawingml/2006/main" rotWithShape="1">
            <a:gsLst>
              <a:gs pos="0">
                <a:srgbClr val="FFFFFF">
                  <a:alpha val="100000"/>
                </a:srgbClr>
              </a:gs>
              <a:gs pos="98000">
                <a:srgbClr val="FFFFFF">
                  <a:alpha val="100000"/>
                </a:srgbClr>
              </a:gs>
              <a:gs pos="99000">
                <a:srgbClr val="F7F7F7">
                  <a:alpha val="100000"/>
                </a:srgbClr>
              </a:gs>
              <a:gs pos="100000">
                <a:srgbClr val="DADADA">
                  <a:alpha val="100000"/>
                </a:srgbClr>
              </a:gs>
            </a:gsLst>
            <a:lin ang="5400000" scaled="1"/>
          </a:gradFill>
          <a:ln xmlns:a="http://schemas.openxmlformats.org/drawingml/2006/main" w="2000" cmpd="sng" cap="rnd">
            <a:solidFill>
              <a:srgbClr val="A2A2A2"/>
            </a:solidFill>
            <a:prstDash val="solid"/>
            <a:round/>
          </a:ln>
          <a:effectLst xmlns:a="http://schemas.openxmlformats.org/drawingml/2006/main">
            <a:outerShdw sx="100000" sy="100000" algn="tl" rotWithShape="0" blurRad="76200" dist="50800" dir="5400000">
              <a:srgbClr val="000000">
                <a:alpha val="24705"/>
              </a:srgbClr>
            </a:outerShdw>
          </a:effectLst>
        </p:spPr>
      </p:sp>
      <p:sp>
        <p:nvSpPr>
          <p:cNvPr id="45" name="圆角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558129" y="434162"/>
            <a:ext cx="11075745" cy="5486400"/>
          </a:xfrm>
          <a:prstGeom xmlns:a="http://schemas.openxmlformats.org/drawingml/2006/main" prst="roundRect">
            <a:avLst>
              <a:gd name="adj" fmla="val 2125"/>
            </a:avLst>
          </a:prstGeom>
          <a:gradFill xmlns:a="http://schemas.openxmlformats.org/drawingml/2006/main" rotWithShape="1">
            <a:gsLst>
              <a:gs pos="0">
                <a:srgbClr val="FFFFFF">
                  <a:alpha val="100000"/>
                </a:srgbClr>
              </a:gs>
              <a:gs pos="55000">
                <a:srgbClr val="E1E1E1">
                  <a:alpha val="100000"/>
                </a:srgbClr>
              </a:gs>
              <a:gs pos="100000">
                <a:srgbClr val="A0A0A0">
                  <a:alpha val="10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xmlns:a="http://schemas.openxmlformats.org/drawingml/2006/main" w="8890" cmpd="sng" cap="rnd">
            <a:noFill/>
            <a:prstDash val="solid"/>
            <a:round/>
          </a:ln>
        </p:spPr>
      </p:sp>
      <p:sp>
        <p:nvSpPr>
          <p:cNvPr id="4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0559" y="4985590"/>
            <a:ext cx="10911840" cy="10515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2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035104" y="6111875"/>
            <a:ext cx="3048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endParaRPr lang="zh-CN" altLang="en-US" sz="1000">
              <a:solidFill>
                <a:srgbClr val="A7A399"/>
              </a:solidFill>
              <a:latin typeface="Verdana" pitchFamily="0" charset="0"/>
              <a:ea typeface="微软雅黑" pitchFamily="0" charset="0"/>
              <a:cs typeface="Verdana" pitchFamily="0" charset="0"/>
            </a:endParaRPr>
          </a:p>
        </p:txBody>
      </p:sp>
      <p:sp>
        <p:nvSpPr>
          <p:cNvPr id="4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8083104" y="6111875"/>
            <a:ext cx="3048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000">
              <a:solidFill>
                <a:srgbClr val="A7A399"/>
              </a:solidFill>
              <a:latin typeface="Verdana" pitchFamily="0" charset="0"/>
              <a:ea typeface="微软雅黑" pitchFamily="0" charset="0"/>
              <a:cs typeface="Verdana" pitchFamily="0" charset="0"/>
            </a:endParaRPr>
          </a:p>
        </p:txBody>
      </p:sp>
      <p:sp>
        <p:nvSpPr>
          <p:cNvPr id="44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131105" y="6111875"/>
            <a:ext cx="609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A7A399"/>
                </a:solidFill>
                <a:latin typeface="Verdana" pitchFamily="0" charset="0"/>
                <a:ea typeface="微软雅黑" pitchFamily="0" charset="0"/>
                <a:cs typeface="Verdana" pitchFamily="0" charset="0"/>
              </a:rPr>
              <a:t>&lt;#&gt;</a:t>
            </a:fld>
            <a:endParaRPr lang="zh-CN" altLang="en-US" sz="1000" spc="10">
              <a:solidFill>
                <a:srgbClr val="A7A399"/>
              </a:solidFill>
              <a:latin typeface="Verdana" pitchFamily="0" charset="0"/>
              <a:ea typeface="微软雅黑" pitchFamily="0" charset="0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70012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04313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9999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87721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91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6882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51513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900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935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"/>
          <p:cNvSpPr>
            <a:spLocks/>
          </p:cNvSpPr>
          <p:nvPr/>
        </p:nvSpPr>
        <p:spPr>
          <a:xfrm rot="0">
            <a:off x="406401" y="329185"/>
            <a:ext cx="11376072" cy="6196818"/>
          </a:xfrm>
          <a:prstGeom prst="roundRect">
            <a:avLst>
              <a:gd name="adj" fmla="val 2078"/>
            </a:avLst>
          </a:prstGeom>
          <a:gradFill rotWithShape="1">
            <a:gsLst>
              <a:gs pos="0">
                <a:srgbClr val="FFFFFF">
                  <a:alpha val="100000"/>
                </a:srgbClr>
              </a:gs>
              <a:gs pos="98000">
                <a:srgbClr val="FFFFFF">
                  <a:alpha val="100000"/>
                </a:srgbClr>
              </a:gs>
              <a:gs pos="99000">
                <a:srgbClr val="F7F7F7">
                  <a:alpha val="100000"/>
                </a:srgbClr>
              </a:gs>
              <a:gs pos="100000">
                <a:srgbClr val="DADADA">
                  <a:alpha val="100000"/>
                </a:srgbClr>
              </a:gs>
            </a:gsLst>
            <a:lin ang="5400000" scaled="1"/>
          </a:gradFill>
          <a:ln w="2000" cmpd="sng" cap="rnd">
            <a:solidFill>
              <a:srgbClr val="A2A2A2"/>
            </a:solidFill>
            <a:prstDash val="solid"/>
            <a:round/>
          </a:ln>
          <a:effectLst>
            <a:outerShdw sx="100000" sy="100000" algn="tl" rotWithShape="0" blurRad="76200" dist="50800" dir="5400000">
              <a:srgbClr val="000000">
                <a:alpha val="24705"/>
              </a:srgbClr>
            </a:outerShdw>
          </a:effectLst>
        </p:spPr>
      </p:sp>
      <p:sp>
        <p:nvSpPr>
          <p:cNvPr id="3" name="圆角矩形"/>
          <p:cNvSpPr>
            <a:spLocks/>
          </p:cNvSpPr>
          <p:nvPr/>
        </p:nvSpPr>
        <p:spPr>
          <a:xfrm rot="0">
            <a:off x="558129" y="434162"/>
            <a:ext cx="11075745" cy="5486400"/>
          </a:xfrm>
          <a:prstGeom prst="roundRect">
            <a:avLst>
              <a:gd name="adj" fmla="val 2125"/>
            </a:avLst>
          </a:prstGeom>
          <a:gradFill rotWithShape="1">
            <a:gsLst>
              <a:gs pos="0">
                <a:srgbClr val="FFFFFF">
                  <a:alpha val="100000"/>
                </a:srgbClr>
              </a:gs>
              <a:gs pos="55000">
                <a:srgbClr val="E1E1E1">
                  <a:alpha val="100000"/>
                </a:srgbClr>
              </a:gs>
              <a:gs pos="100000">
                <a:srgbClr val="A0A0A0">
                  <a:alpha val="10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8890" cmpd="sng" cap="rnd">
            <a:noFill/>
            <a:prstDash val="solid"/>
            <a:round/>
          </a:ln>
        </p:spPr>
      </p:sp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 rot="0">
            <a:off x="670559" y="4985590"/>
            <a:ext cx="10911840" cy="1051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 rot="0">
            <a:off x="670559" y="530352"/>
            <a:ext cx="10911840" cy="41879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82880" tIns="9144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 rot="0">
            <a:off x="5035104" y="6111875"/>
            <a:ext cx="3048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 eaLnBrk="1" latinLnBrk="0" hangingPunct="1"/>
            <a:fld id="{CAD2D6BD-DE1B-4B5F-8B41-2702339687B9}" type="datetime1">
              <a:rPr lang="en-US" altLang="zh-CN" sz="1000">
                <a:solidFill>
                  <a:srgbClr val="A7A399"/>
                </a:solidFill>
                <a:latin typeface="Verdana" pitchFamily="0" charset="0"/>
                <a:ea typeface="微软雅黑" pitchFamily="0" charset="0"/>
                <a:cs typeface="Verdana" pitchFamily="0" charset="0"/>
              </a:rPr>
              <a:t>9/9/2024</a:t>
            </a:fld>
            <a:endParaRPr lang="zh-CN" altLang="en-US" sz="1000">
              <a:solidFill>
                <a:srgbClr val="A7A399"/>
              </a:solidFill>
              <a:latin typeface="Verdana" pitchFamily="0" charset="0"/>
              <a:ea typeface="微软雅黑" pitchFamily="0" charset="0"/>
              <a:cs typeface="Verdana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0">
            <a:off x="8083104" y="6111875"/>
            <a:ext cx="3048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 eaLnBrk="1" latinLnBrk="0" hangingPunct="1"/>
            <a:endParaRPr lang="zh-CN" altLang="en-US" sz="1000">
              <a:solidFill>
                <a:srgbClr val="A7A399"/>
              </a:solidFill>
              <a:latin typeface="Verdana" pitchFamily="0" charset="0"/>
              <a:ea typeface="微软雅黑" pitchFamily="0" charset="0"/>
              <a:cs typeface="Verdana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 rot="0">
            <a:off x="11131105" y="6111875"/>
            <a:ext cx="609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A7A399"/>
                </a:solidFill>
                <a:latin typeface="Verdana" pitchFamily="0" charset="0"/>
                <a:ea typeface="微软雅黑" pitchFamily="0" charset="0"/>
                <a:cs typeface="Verdana" pitchFamily="0" charset="0"/>
              </a:rPr>
              <a:t>&lt;#&gt;</a:t>
            </a:fld>
            <a:endParaRPr lang="zh-CN" altLang="en-US" sz="1000" spc="10">
              <a:solidFill>
                <a:srgbClr val="A7A399"/>
              </a:solidFill>
              <a:latin typeface="Verdana" pitchFamily="0" charset="0"/>
              <a:ea typeface="微软雅黑" pitchFamily="0" charset="0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9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b="1" kern="1200">
          <a:solidFill>
            <a:srgbClr val="FF8C4B"/>
          </a:solidFill>
          <a:effectLst>
            <a:outerShdw sx="100000" sy="100000" blurRad="53975" dir="5400000" dist="22860" algn="tl">
              <a:srgbClr val="000000">
                <a:alpha val="55000"/>
              </a:srgbClr>
            </a:outerShdw>
          </a:effectLst>
          <a:latin typeface="Verdana" pitchFamily="0" charset="0"/>
          <a:ea typeface="微软雅黑" pitchFamily="0" charset="0"/>
          <a:cs typeface="Verdana" pitchFamily="0" charset="0"/>
        </a:defRPr>
      </a:lvl1pPr>
    </p:titleStyle>
    <p:bodyStyle>
      <a:lvl1pPr marL="265049" indent="-265049" algn="l" defTabSz="914400" eaLnBrk="1" fontAlgn="auto" latinLnBrk="0" hangingPunct="1">
        <a:spcBef>
          <a:spcPts val="250"/>
        </a:spcBef>
        <a:buClr>
          <a:schemeClr val="accent1"/>
        </a:buClr>
        <a:buSzPct val="80000"/>
        <a:buFont typeface="Wingdings 2" pitchFamily="0" charset="0"/>
        <a:buChar char=""/>
        <a:defRPr sz="2800" kern="1200">
          <a:solidFill>
            <a:schemeClr val="tx1"/>
          </a:solidFill>
          <a:latin typeface="Verdana" pitchFamily="0" charset="0"/>
          <a:ea typeface="微软雅黑" pitchFamily="0" charset="0"/>
          <a:cs typeface="Verdana" pitchFamily="0" charset="0"/>
        </a:defRPr>
      </a:lvl1pPr>
      <a:lvl2pPr marL="548640" indent="-201168" algn="l" defTabSz="914400" eaLnBrk="1" fontAlgn="auto" latinLnBrk="0" hangingPunct="1">
        <a:spcBef>
          <a:spcPts val="250"/>
        </a:spcBef>
        <a:buClr>
          <a:schemeClr val="accent1"/>
        </a:buClr>
        <a:buSzPct val="100000"/>
        <a:buFont typeface="Verdana" pitchFamily="0" charset="0"/>
        <a:buChar char="◦"/>
        <a:defRPr sz="2400" kern="1200">
          <a:solidFill>
            <a:schemeClr val="tx1"/>
          </a:solidFill>
          <a:latin typeface="Verdana" pitchFamily="0" charset="0"/>
          <a:ea typeface="微软雅黑" pitchFamily="0" charset="0"/>
          <a:cs typeface="Verdana" pitchFamily="0" charset="0"/>
        </a:defRPr>
      </a:lvl2pPr>
      <a:lvl3pPr marL="786256" indent="-182880" algn="l" defTabSz="914400" eaLnBrk="1" fontAlgn="auto" latinLnBrk="0" hangingPunct="1">
        <a:spcBef>
          <a:spcPts val="250"/>
        </a:spcBef>
        <a:buClr>
          <a:srgbClr val="EE3540"/>
        </a:buClr>
        <a:buSzPct val="100000"/>
        <a:buFont typeface="Wingdings 2" pitchFamily="0" charset="0"/>
        <a:buChar char=""/>
        <a:defRPr sz="2200" kern="1200">
          <a:solidFill>
            <a:schemeClr val="tx1"/>
          </a:solidFill>
          <a:latin typeface="Verdana" pitchFamily="0" charset="0"/>
          <a:ea typeface="微软雅黑" pitchFamily="0" charset="0"/>
          <a:cs typeface="Verdana" pitchFamily="0" charset="0"/>
        </a:defRPr>
      </a:lvl3pPr>
      <a:lvl4pPr marL="1024128" indent="-182880" algn="l" defTabSz="914400" eaLnBrk="1" fontAlgn="auto" latinLnBrk="0" hangingPunct="1">
        <a:spcBef>
          <a:spcPts val="230"/>
        </a:spcBef>
        <a:buClr>
          <a:srgbClr val="EE3540"/>
        </a:buClr>
        <a:buSzPct val="112000"/>
        <a:buFont typeface="Verdana" pitchFamily="0" charset="0"/>
        <a:buChar char="◦"/>
        <a:defRPr sz="1900" kern="1200">
          <a:solidFill>
            <a:schemeClr val="tx1"/>
          </a:solidFill>
          <a:latin typeface="Verdana" pitchFamily="0" charset="0"/>
          <a:ea typeface="微软雅黑" pitchFamily="0" charset="0"/>
          <a:cs typeface="Verdana" pitchFamily="0" charset="0"/>
        </a:defRPr>
      </a:lvl4pPr>
      <a:lvl5pPr marL="1280160" indent="-182880" algn="l" defTabSz="914400" eaLnBrk="1" fontAlgn="auto" latinLnBrk="0" hangingPunct="1">
        <a:spcBef>
          <a:spcPts val="250"/>
        </a:spcBef>
        <a:buClr>
          <a:srgbClr val="4885BF"/>
        </a:buClr>
        <a:buSzPct val="100000"/>
        <a:buFont typeface="Wingdings 2" pitchFamily="0" charset="0"/>
        <a:buChar char=""/>
        <a:defRPr sz="1800" kern="1200">
          <a:solidFill>
            <a:schemeClr val="tx1"/>
          </a:solidFill>
          <a:latin typeface="Verdana" pitchFamily="0" charset="0"/>
          <a:ea typeface="微软雅黑" pitchFamily="0" charset="0"/>
          <a:cs typeface="Verdana" pitchFamily="0" charset="0"/>
        </a:defRPr>
      </a:lvl5pPr>
      <a:lvl6pPr marL="1490472" indent="-182880" algn="l" defTabSz="914400" eaLnBrk="1" fontAlgn="auto" latinLnBrk="0" hangingPunct="1">
        <a:spcBef>
          <a:spcPts val="250"/>
        </a:spcBef>
        <a:buClr>
          <a:srgbClr val="4885BF"/>
        </a:buClr>
        <a:buSzPct val="100000"/>
        <a:buFont typeface="Verdana" pitchFamily="0" charset="0"/>
        <a:buChar char="◦"/>
        <a:defRPr sz="1700" kern="1200" baseline="0">
          <a:solidFill>
            <a:schemeClr val="tx1"/>
          </a:solidFill>
          <a:latin typeface="Verdana" pitchFamily="0" charset="0"/>
          <a:ea typeface="微软雅黑" pitchFamily="0" charset="0"/>
          <a:cs typeface="Verdana" pitchFamily="0" charset="0"/>
        </a:defRPr>
      </a:lvl6pPr>
      <a:lvl7pPr marL="1700784" indent="-182880" algn="l" defTabSz="914400" eaLnBrk="1" fontAlgn="auto" latinLnBrk="0" hangingPunct="1">
        <a:spcBef>
          <a:spcPts val="255"/>
        </a:spcBef>
        <a:buClr>
          <a:srgbClr val="4885BF"/>
        </a:buClr>
        <a:buSzPct val="100000"/>
        <a:buFont typeface="Wingdings 2" pitchFamily="0" charset="0"/>
        <a:buChar char=""/>
        <a:defRPr sz="1500" kern="1200">
          <a:solidFill>
            <a:schemeClr val="tx1"/>
          </a:solidFill>
          <a:latin typeface="Verdana" pitchFamily="0" charset="0"/>
          <a:ea typeface="微软雅黑" pitchFamily="0" charset="0"/>
          <a:cs typeface="Verdana" pitchFamily="0" charset="0"/>
        </a:defRPr>
      </a:lvl7pPr>
      <a:lvl8pPr marL="1920240" indent="-182880" algn="l" defTabSz="914400" eaLnBrk="1" fontAlgn="auto" latinLnBrk="0" hangingPunct="1">
        <a:spcBef>
          <a:spcPts val="257"/>
        </a:spcBef>
        <a:buClr>
          <a:srgbClr val="4885BF"/>
        </a:buClr>
        <a:buSzPct val="100000"/>
        <a:buFont typeface="Verdana" pitchFamily="0" charset="0"/>
        <a:buChar char="◦"/>
        <a:defRPr sz="1500" kern="1200" baseline="0">
          <a:solidFill>
            <a:schemeClr val="tx1"/>
          </a:solidFill>
          <a:latin typeface="Verdana" pitchFamily="0" charset="0"/>
          <a:ea typeface="微软雅黑" pitchFamily="0" charset="0"/>
          <a:cs typeface="Verdana" pitchFamily="0" charset="0"/>
        </a:defRPr>
      </a:lvl8pPr>
      <a:lvl9pPr marL="1920240" indent="-182880" algn="l" defTabSz="914400" eaLnBrk="1" fontAlgn="auto" latinLnBrk="0" hangingPunct="1">
        <a:spcBef>
          <a:spcPts val="257"/>
        </a:spcBef>
        <a:buClr>
          <a:srgbClr val="4885BF"/>
        </a:buClr>
        <a:buSzPct val="100000"/>
        <a:buFont typeface="Verdana" pitchFamily="0" charset="0"/>
        <a:buChar char="◦"/>
        <a:defRPr sz="1500" kern="1200" baseline="0">
          <a:solidFill>
            <a:schemeClr val="tx1"/>
          </a:solidFill>
          <a:latin typeface="Verdana" pitchFamily="0" charset="0"/>
          <a:ea typeface="微软雅黑" pitchFamily="0" charset="0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9.png"/><Relationship Id="rId3" Type="http://schemas.openxmlformats.org/officeDocument/2006/relationships/oleObject" Target="../embeddings/oleObject1.bin"/><Relationship Id="rId4" Type="http://schemas.openxmlformats.org/officeDocument/2006/relationships/image" Target="../media/10.emf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4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5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7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ctrTitle"/>
          </p:nvPr>
        </p:nvSpPr>
        <p:spPr>
          <a:xfrm rot="0">
            <a:off x="-2996927" y="1174117"/>
            <a:ext cx="11891936" cy="1216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53975" dir="5400000" dist="22860" algn="tl">
                    <a:srgbClr val="000000">
                      <a:alpha val="55000"/>
                    </a:srgbClr>
                  </a:outerShdw>
                </a:effectLst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40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53975" dir="5400000" dist="22860" algn="tl">
                    <a:srgbClr val="000000">
                      <a:alpha val="55000"/>
                    </a:srgbClr>
                  </a:outerShdw>
                </a:effectLst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 </a:t>
            </a:r>
            <a:br>
              <a:rPr lang="zh-CN" altLang="en-US" sz="40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53975" dir="5400000" dist="22860" algn="tl">
                    <a:srgbClr val="000000">
                      <a:alpha val="55000"/>
                    </a:srgbClr>
                  </a:outerShdw>
                </a:effectLst>
                <a:latin typeface="Bahnschrift SemiBold" pitchFamily="34" charset="0"/>
                <a:ea typeface="微软雅黑" pitchFamily="0" charset="0"/>
                <a:cs typeface="Lucida Sans"/>
              </a:rPr>
            </a:br>
            <a:endParaRPr lang="zh-CN" altLang="en-US" sz="4000" b="1" i="0" u="none" strike="noStrike" kern="1200" cap="none" spc="15" baseline="0">
              <a:solidFill>
                <a:srgbClr val="FF8C4B"/>
              </a:solidFill>
              <a:effectLst>
                <a:outerShdw sx="100000" sy="100000" blurRad="53975" dir="5400000" dist="22860" algn="tl">
                  <a:srgbClr val="000000">
                    <a:alpha val="55000"/>
                  </a:srgbClr>
                </a:outerShdw>
              </a:effectLst>
              <a:latin typeface="Bahnschrift SemiBold" pitchFamily="34" charset="0"/>
              <a:ea typeface="微软雅黑" pitchFamily="0" charset="0"/>
              <a:cs typeface="Lucida Sans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sldNum"/>
          </p:nvPr>
        </p:nvSpPr>
        <p:spPr>
          <a:xfrm rot="0">
            <a:off x="11131105" y="6327140"/>
            <a:ext cx="609600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A7A399"/>
                </a:solidFill>
                <a:latin typeface="Verdana" pitchFamily="0" charset="0"/>
                <a:ea typeface="微软雅黑" pitchFamily="0" charset="0"/>
                <a:cs typeface="Verdana" pitchFamily="0" charset="0"/>
              </a:rPr>
              <a:t>1</a:t>
            </a:fld>
            <a:endParaRPr lang="zh-CN" altLang="en-US" sz="1000" b="0" i="0" u="none" strike="noStrike" kern="1200" cap="none" spc="10" baseline="0">
              <a:solidFill>
                <a:srgbClr val="A7A399"/>
              </a:solidFill>
              <a:latin typeface="Verdana" pitchFamily="0" charset="0"/>
              <a:ea typeface="微软雅黑" pitchFamily="0" charset="0"/>
              <a:cs typeface="Verdana" pitchFamily="0" charset="0"/>
            </a:endParaRPr>
          </a:p>
        </p:txBody>
      </p:sp>
      <p:sp>
        <p:nvSpPr>
          <p:cNvPr id="24" name="矩形"/>
          <p:cNvSpPr>
            <a:spLocks/>
          </p:cNvSpPr>
          <p:nvPr/>
        </p:nvSpPr>
        <p:spPr>
          <a:xfrm rot="0">
            <a:off x="8915400" y="0"/>
            <a:ext cx="3276600" cy="6858000"/>
          </a:xfrm>
          <a:prstGeom prst="rect"/>
          <a:solidFill>
            <a:schemeClr val="bg1"/>
          </a:solidFill>
          <a:ln w="42500" cmpd="sng" cap="flat">
            <a:solidFill>
              <a:srgbClr val="FFFFFF"/>
            </a:solidFill>
            <a:prstDash val="solid"/>
            <a:round/>
          </a:ln>
        </p:spPr>
      </p:sp>
      <p:grpSp>
        <p:nvGrpSpPr>
          <p:cNvPr id="3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2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EA3D8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4EA3D8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EA3D8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 rot="0">
              <a:off x="9316202" y="0"/>
              <a:ext cx="285432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4EA3D8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EA3D8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3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4EA3D8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3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EA3D8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pic>
        <p:nvPicPr>
          <p:cNvPr id="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6" name="矩形"/>
          <p:cNvSpPr>
            <a:spLocks/>
          </p:cNvSpPr>
          <p:nvPr/>
        </p:nvSpPr>
        <p:spPr>
          <a:xfrm rot="0">
            <a:off x="951966" y="2550536"/>
            <a:ext cx="9588287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 KISHORE.P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 312208134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 COMMERCE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COLLEGE 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SIR THEAGARAYA COLLEGE 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</p:txBody>
      </p:sp>
      <p:sp>
        <p:nvSpPr>
          <p:cNvPr id="37" name="矩形"/>
          <p:cNvSpPr>
            <a:spLocks/>
          </p:cNvSpPr>
          <p:nvPr/>
        </p:nvSpPr>
        <p:spPr>
          <a:xfrm rot="0">
            <a:off x="0" y="3787587"/>
            <a:ext cx="762000" cy="3048000"/>
          </a:xfrm>
          <a:prstGeom prst="rect"/>
          <a:solidFill>
            <a:schemeClr val="bg1"/>
          </a:solidFill>
          <a:ln w="425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3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EA3D8">
              <a:alpha val="70000"/>
            </a:srgbClr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6771792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1" name="文本框"/>
          <p:cNvSpPr>
            <a:spLocks noGrp="1"/>
          </p:cNvSpPr>
          <p:nvPr>
            <p:ph type="title"/>
          </p:nvPr>
        </p:nvSpPr>
        <p:spPr>
          <a:xfrm rot="0">
            <a:off x="952464" y="642917"/>
            <a:ext cx="3449929" cy="4443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FF8C4B"/>
              </a:solidFill>
              <a:latin typeface="Bahnschrift SemiBold" pitchFamily="34" charset="0"/>
              <a:ea typeface="微软雅黑" pitchFamily="0" charset="0"/>
              <a:cs typeface="Times New Roman" pitchFamily="18" charset="0"/>
            </a:endParaRPr>
          </a:p>
        </p:txBody>
      </p:sp>
      <p:sp>
        <p:nvSpPr>
          <p:cNvPr id="202" name="矩形"/>
          <p:cNvSpPr>
            <a:spLocks/>
          </p:cNvSpPr>
          <p:nvPr/>
        </p:nvSpPr>
        <p:spPr>
          <a:xfrm rot="0">
            <a:off x="8915400" y="0"/>
            <a:ext cx="3276600" cy="6858000"/>
          </a:xfrm>
          <a:prstGeom prst="rect"/>
          <a:solidFill>
            <a:schemeClr val="bg1"/>
          </a:solidFill>
          <a:ln w="425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0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微软雅黑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微软雅黑" pitchFamily="0" charset="0"/>
              <a:cs typeface="Trebuchet MS" pitchFamily="0" charset="0"/>
            </a:endParaRPr>
          </a:p>
        </p:txBody>
      </p:sp>
      <p:pic>
        <p:nvPicPr>
          <p:cNvPr id="204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76795" y="1334589"/>
            <a:ext cx="8711078" cy="506621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5" name="左箭头"/>
          <p:cNvSpPr>
            <a:spLocks/>
          </p:cNvSpPr>
          <p:nvPr/>
        </p:nvSpPr>
        <p:spPr>
          <a:xfrm rot="0">
            <a:off x="5595934" y="714355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42500" cmpd="sng" cap="flat">
            <a:solidFill>
              <a:srgbClr val="653201"/>
            </a:solidFill>
            <a:prstDash val="solid"/>
            <a:round/>
          </a:ln>
        </p:spPr>
      </p:sp>
      <p:sp>
        <p:nvSpPr>
          <p:cNvPr id="206" name="矩形"/>
          <p:cNvSpPr>
            <a:spLocks/>
          </p:cNvSpPr>
          <p:nvPr/>
        </p:nvSpPr>
        <p:spPr>
          <a:xfrm rot="0">
            <a:off x="6096000" y="642917"/>
            <a:ext cx="2590800" cy="400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(Click to open file)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</p:txBody>
      </p:sp>
      <p:sp>
        <p:nvSpPr>
          <p:cNvPr id="207" name="矩形"/>
          <p:cNvSpPr>
            <a:spLocks/>
          </p:cNvSpPr>
          <p:nvPr/>
        </p:nvSpPr>
        <p:spPr>
          <a:xfrm rot="0">
            <a:off x="0" y="3962400"/>
            <a:ext cx="533400" cy="2895600"/>
          </a:xfrm>
          <a:prstGeom prst="rect"/>
          <a:solidFill>
            <a:schemeClr val="bg1"/>
          </a:solidFill>
          <a:ln w="42500" cmpd="sng" cap="flat">
            <a:solidFill>
              <a:srgbClr val="FFFFFF"/>
            </a:solidFill>
            <a:prstDash val="solid"/>
            <a:round/>
          </a:ln>
        </p:spPr>
      </p:sp>
      <p:grpSp>
        <p:nvGrpSpPr>
          <p:cNvPr id="217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208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20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210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EA3D8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1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4EA3D8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EA3D8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3" name="曲线"/>
            <p:cNvSpPr>
              <a:spLocks/>
            </p:cNvSpPr>
            <p:nvPr/>
          </p:nvSpPr>
          <p:spPr>
            <a:xfrm rot="0">
              <a:off x="9316202" y="0"/>
              <a:ext cx="285432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4EA3D8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EA3D8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5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4EA3D8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EA3D8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21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EA3D8">
              <a:alpha val="70000"/>
            </a:srgbClr>
          </a:solidFill>
          <a:ln cmpd="sng" cap="flat">
            <a:noFill/>
            <a:prstDash val="solid"/>
            <a:miter/>
          </a:ln>
        </p:spPr>
      </p:sp>
      <p:graphicFrame>
        <p:nvGraphicFramePr>
          <p:cNvPr id="219" name="对象"/>
          <p:cNvGraphicFramePr>
            <a:graphicFrameLocks noChangeAspect="1"/>
          </p:cNvGraphicFramePr>
          <p:nvPr/>
        </p:nvGraphicFramePr>
        <p:xfrm>
          <a:off x="4452926" y="571480"/>
          <a:ext cx="939454" cy="161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" name="package" r:id="rId3" imgW="635000" imgH="1320800" progId="package">
                  <p:embed/>
                </p:oleObj>
              </mc:Choice>
              <mc:Fallback>
                <p:oleObj name="package" r:id="rId3" imgW="635000" imgH="1320800" progId="package">
                  <p:embed/>
                  <p:pic>
                    <p:nvPicPr>
                      <p:cNvPr id="219" name="对象"/>
                      <p:cNvPicPr>
                        <a:picLocks noChangeAspect="1"/>
                      </p:cNvPicPr>
                      <p:nvPr/>
                    </p:nvPicPr>
                    <p:blipFill>
                      <a:blip r:embed="rId4" cstate="print"/>
                      <a:stretch>
                        <a:fillRect/>
                      </a:stretch>
                    </p:blipFill>
                    <p:spPr>
                      <a:xfrm rot="0">
                        <a:off x="4452926" y="571480"/>
                        <a:ext cx="939454" cy="1617916"/>
                      </a:xfrm>
                      <a:prstGeom prst="rect"/>
                      <a:noFill/>
                      <a:ln w="12700" cmpd="sng" cap="flat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5784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文本框"/>
          <p:cNvSpPr>
            <a:spLocks noGrp="1"/>
          </p:cNvSpPr>
          <p:nvPr>
            <p:ph type="title"/>
          </p:nvPr>
        </p:nvSpPr>
        <p:spPr>
          <a:xfrm rot="0">
            <a:off x="670559" y="4985590"/>
            <a:ext cx="10911840" cy="1051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FF8C4B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FF8C4B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</p:txBody>
      </p:sp>
      <p:sp>
        <p:nvSpPr>
          <p:cNvPr id="221" name="矩形"/>
          <p:cNvSpPr>
            <a:spLocks/>
          </p:cNvSpPr>
          <p:nvPr/>
        </p:nvSpPr>
        <p:spPr>
          <a:xfrm rot="0">
            <a:off x="882616" y="1583719"/>
            <a:ext cx="7006325" cy="30469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The analysis of employee expenditures and savings using Excel provided valuable insights into the financial habits and overall financial health of our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workforce.We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 identified the major categories where employees spend the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most,This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 helps in understanding the financial burden or potential areas where employees might be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overextending.The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 analysis revealed the average savings rate across different income brackets.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</p:txBody>
      </p:sp>
      <p:sp>
        <p:nvSpPr>
          <p:cNvPr id="222" name="矩形"/>
          <p:cNvSpPr>
            <a:spLocks/>
          </p:cNvSpPr>
          <p:nvPr/>
        </p:nvSpPr>
        <p:spPr>
          <a:xfrm rot="0">
            <a:off x="8763000" y="0"/>
            <a:ext cx="3429000" cy="6858000"/>
          </a:xfrm>
          <a:prstGeom prst="rect"/>
          <a:solidFill>
            <a:schemeClr val="bg1"/>
          </a:solidFill>
          <a:ln w="425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23" name="矩形"/>
          <p:cNvSpPr>
            <a:spLocks/>
          </p:cNvSpPr>
          <p:nvPr/>
        </p:nvSpPr>
        <p:spPr>
          <a:xfrm rot="0">
            <a:off x="0" y="4038600"/>
            <a:ext cx="533400" cy="2819400"/>
          </a:xfrm>
          <a:prstGeom prst="rect"/>
          <a:solidFill>
            <a:schemeClr val="bg1"/>
          </a:solidFill>
          <a:ln w="42500" cmpd="sng" cap="flat">
            <a:solidFill>
              <a:srgbClr val="FFFFFF"/>
            </a:solidFill>
            <a:prstDash val="solid"/>
            <a:round/>
          </a:ln>
        </p:spPr>
      </p:sp>
      <p:grpSp>
        <p:nvGrpSpPr>
          <p:cNvPr id="23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22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22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22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EA3D8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22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4EA3D8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22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EA3D8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229" name="曲线"/>
            <p:cNvSpPr>
              <a:spLocks/>
            </p:cNvSpPr>
            <p:nvPr/>
          </p:nvSpPr>
          <p:spPr>
            <a:xfrm rot="0">
              <a:off x="9316202" y="0"/>
              <a:ext cx="285432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4EA3D8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EA3D8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4EA3D8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EA3D8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23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EA3D8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35" name="矩形"/>
          <p:cNvSpPr>
            <a:spLocks/>
          </p:cNvSpPr>
          <p:nvPr/>
        </p:nvSpPr>
        <p:spPr>
          <a:xfrm rot="0">
            <a:off x="2971799" y="484637"/>
            <a:ext cx="3810000" cy="64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Bahnschrift SemiBold" pitchFamily="34" charset="0"/>
                <a:ea typeface="微软雅黑" pitchFamily="0" charset="0"/>
                <a:cs typeface="Verdana" pitchFamily="0" charset="0"/>
              </a:rPr>
              <a:t>CONCLUSION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Bahnschrift SemiBold" pitchFamily="34" charset="0"/>
              <a:ea typeface="微软雅黑" pitchFamily="0" charset="0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00252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57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8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50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EA3D8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1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4EA3D8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EA3D8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 rot="0">
              <a:off x="9316202" y="0"/>
              <a:ext cx="285432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4EA3D8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EA3D8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4EA3D8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EA3D8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5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EA3D8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 rot="0">
            <a:off x="223837" y="1066800"/>
            <a:ext cx="4846867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5" baseline="0">
                <a:solidFill>
                  <a:srgbClr val="FF8C4B"/>
                </a:solidFill>
                <a:latin typeface="Bahnschrift SemiBold" pitchFamily="34" charset="0"/>
                <a:ea typeface="Abadi" pitchFamily="2" charset="0"/>
                <a:cs typeface="Times New Roman" pitchFamily="18" charset="0"/>
              </a:rPr>
              <a:t>PROJECT</a:t>
            </a:r>
            <a:r>
              <a:rPr lang="en-US" altLang="zh-CN" sz="4250" b="1" i="0" u="none" strike="noStrike" kern="1200" cap="none" spc="-85" baseline="0">
                <a:solidFill>
                  <a:srgbClr val="FF8C4B"/>
                </a:solidFill>
                <a:latin typeface="Bahnschrift SemiBold" pitchFamily="34" charset="0"/>
                <a:ea typeface="Abadi" pitchFamily="2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1200" cap="none" spc="25" baseline="0">
                <a:solidFill>
                  <a:srgbClr val="FF8C4B"/>
                </a:solidFill>
                <a:latin typeface="Bahnschrift SemiBold" pitchFamily="34" charset="0"/>
                <a:ea typeface="Abadi" pitchFamily="2" charset="0"/>
                <a:cs typeface="Times New Roman" pitchFamily="18" charset="0"/>
              </a:rPr>
              <a:t>TITLE</a:t>
            </a:r>
            <a:endParaRPr lang="zh-CN" altLang="en-US" sz="4250" b="1" i="0" u="none" strike="noStrike" kern="1200" cap="none" spc="0" baseline="0">
              <a:solidFill>
                <a:srgbClr val="FF8C4B"/>
              </a:solidFill>
              <a:latin typeface="Bahnschrift SemiBold" pitchFamily="34" charset="0"/>
              <a:ea typeface="Abadi" pitchFamily="2" charset="0"/>
              <a:cs typeface="Times New Roman" pitchFamily="18" charset="0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sldNum"/>
          </p:nvPr>
        </p:nvSpPr>
        <p:spPr>
          <a:xfrm rot="0">
            <a:off x="11131105" y="6327140"/>
            <a:ext cx="609600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A7A399"/>
                </a:solidFill>
                <a:latin typeface="Verdana" pitchFamily="0" charset="0"/>
                <a:ea typeface="微软雅黑" pitchFamily="0" charset="0"/>
                <a:cs typeface="Verdana" pitchFamily="0" charset="0"/>
              </a:rPr>
              <a:t>2</a:t>
            </a:fld>
            <a:endParaRPr lang="zh-CN" altLang="en-US" sz="1000" b="0" i="0" u="none" strike="noStrike" kern="1200" cap="none" spc="10" baseline="0">
              <a:solidFill>
                <a:srgbClr val="A7A399"/>
              </a:solidFill>
              <a:latin typeface="Verdana" pitchFamily="0" charset="0"/>
              <a:ea typeface="微软雅黑" pitchFamily="0" charset="0"/>
              <a:cs typeface="Verdana" pitchFamily="0" charset="0"/>
            </a:endParaRPr>
          </a:p>
        </p:txBody>
      </p:sp>
      <p:grpSp>
        <p:nvGrpSpPr>
          <p:cNvPr id="63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6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4" name="矩形"/>
          <p:cNvSpPr>
            <a:spLocks/>
          </p:cNvSpPr>
          <p:nvPr/>
        </p:nvSpPr>
        <p:spPr>
          <a:xfrm rot="0">
            <a:off x="1161180" y="2650196"/>
            <a:ext cx="8593228" cy="634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Employee </a:t>
            </a: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Expenditure And Savings Analysis </a:t>
            </a:r>
            <a:endParaRPr lang="zh-CN" altLang="en-US" sz="36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7225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5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6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EA3D8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4EA3D8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EA3D8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4EA3D8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EA3D8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4EA3D8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EA3D8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微软雅黑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微软雅黑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微软雅黑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微软雅黑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微软雅黑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微软雅黑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微软雅黑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微软雅黑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微软雅黑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微软雅黑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微软雅黑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微软雅黑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微软雅黑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微软雅黑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微软雅黑" pitchFamily="0" charset="0"/>
              <a:cs typeface="Trebuchet MS" pitchFamily="0" charset="0"/>
            </a:endParaRPr>
          </a:p>
        </p:txBody>
      </p:sp>
      <p:sp>
        <p:nvSpPr>
          <p:cNvPr id="7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0" y="3850610"/>
            <a:ext cx="4124324" cy="3009897"/>
            <a:chOff x="0" y="3850610"/>
            <a:chExt cx="4124324" cy="3009897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419100" y="6441412"/>
              <a:ext cx="3705224" cy="29527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0" y="3850610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title"/>
          </p:nvPr>
        </p:nvSpPr>
        <p:spPr>
          <a:xfrm rot="0">
            <a:off x="739774" y="460996"/>
            <a:ext cx="235712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2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A</a:t>
            </a:r>
            <a:r>
              <a:rPr lang="en-US" altLang="zh-CN" sz="4000" b="1" i="0" u="none" strike="noStrike" kern="1200" cap="none" spc="-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G</a:t>
            </a:r>
            <a:r>
              <a:rPr lang="en-US" altLang="zh-CN" sz="4000" b="1" i="0" u="none" strike="noStrike" kern="1200" cap="none" spc="-3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E</a:t>
            </a:r>
            <a:r>
              <a:rPr lang="en-US" altLang="zh-CN" sz="4000" b="1" i="0" u="none" strike="noStrike" kern="1200" cap="none" spc="1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N</a:t>
            </a:r>
            <a:r>
              <a:rPr lang="en-US" altLang="zh-CN" sz="4000" b="1" i="0" u="none" strike="noStrike" kern="1200" cap="none" spc="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DA</a:t>
            </a:r>
            <a:endParaRPr lang="zh-CN" altLang="en-US" sz="4000" b="1" i="0" u="none" strike="noStrike" kern="1200" cap="none" spc="0" baseline="0">
              <a:solidFill>
                <a:srgbClr val="FF8C4B"/>
              </a:solidFill>
              <a:latin typeface="Bahnschrift SemiBold" pitchFamily="34" charset="0"/>
              <a:ea typeface="微软雅黑" pitchFamily="0" charset="0"/>
              <a:cs typeface="Times New Roman" pitchFamily="18" charset="0"/>
            </a:endParaRPr>
          </a:p>
        </p:txBody>
      </p:sp>
      <p:sp>
        <p:nvSpPr>
          <p:cNvPr id="83" name="文本框"/>
          <p:cNvSpPr>
            <a:spLocks noGrp="1"/>
          </p:cNvSpPr>
          <p:nvPr>
            <p:ph type="sldNum"/>
          </p:nvPr>
        </p:nvSpPr>
        <p:spPr>
          <a:xfrm rot="0">
            <a:off x="11131105" y="6327140"/>
            <a:ext cx="609600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A7A399"/>
                </a:solidFill>
                <a:latin typeface="Verdana" pitchFamily="0" charset="0"/>
                <a:ea typeface="微软雅黑" pitchFamily="0" charset="0"/>
                <a:cs typeface="Verdana" pitchFamily="0" charset="0"/>
              </a:rPr>
              <a:t>3</a:t>
            </a:fld>
            <a:endParaRPr lang="zh-CN" altLang="en-US" sz="1000" b="0" i="0" u="none" strike="noStrike" kern="1200" cap="none" spc="10" baseline="0">
              <a:solidFill>
                <a:srgbClr val="A7A399"/>
              </a:solidFill>
              <a:latin typeface="Verdana" pitchFamily="0" charset="0"/>
              <a:ea typeface="微软雅黑" pitchFamily="0" charset="0"/>
              <a:cs typeface="Verdana" pitchFamily="0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349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"/>
          <p:cNvSpPr>
            <a:spLocks noGrp="1"/>
          </p:cNvSpPr>
          <p:nvPr>
            <p:ph type="title"/>
          </p:nvPr>
        </p:nvSpPr>
        <p:spPr>
          <a:xfrm rot="0">
            <a:off x="-152400" y="620834"/>
            <a:ext cx="5636895" cy="5594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3600" b="1" i="0" u="none" strike="noStrike" kern="1200" cap="none" spc="-2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P</a:t>
            </a:r>
            <a:r>
              <a:rPr lang="en-US" altLang="zh-CN" sz="3600" b="1" i="0" u="none" strike="noStrike" kern="1200" cap="none" spc="1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ROB</a:t>
            </a:r>
            <a:r>
              <a:rPr lang="en-US" altLang="zh-CN" sz="3600" b="1" i="0" u="none" strike="noStrike" kern="1200" cap="none" spc="5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L</a:t>
            </a:r>
            <a:r>
              <a:rPr lang="en-US" altLang="zh-CN" sz="3600" b="1" i="0" u="none" strike="noStrike" kern="1200" cap="none" spc="-2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E</a:t>
            </a:r>
            <a:r>
              <a:rPr lang="en-US" altLang="zh-CN" sz="3600" b="1" i="0" u="none" strike="noStrike" kern="1200" cap="none" spc="2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M</a:t>
            </a:r>
            <a:r>
              <a:rPr lang="en-US" altLang="zh-CN" sz="3600" b="1" i="0" u="none" strike="noStrike" kern="1200" cap="none" spc="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 </a:t>
            </a:r>
            <a:r>
              <a:rPr lang="en-US" altLang="zh-CN" sz="3600" b="1" i="0" u="none" strike="noStrike" kern="1200" cap="none" spc="1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S</a:t>
            </a:r>
            <a:r>
              <a:rPr lang="en-US" altLang="zh-CN" sz="3600" b="1" i="0" u="none" strike="noStrike" kern="1200" cap="none" spc="-37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T</a:t>
            </a:r>
            <a:r>
              <a:rPr lang="en-US" altLang="zh-CN" sz="3600" b="1" i="0" u="none" strike="noStrike" kern="1200" cap="none" spc="-37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A</a:t>
            </a:r>
            <a:r>
              <a:rPr lang="en-US" altLang="zh-CN" sz="3600" b="1" i="0" u="none" strike="noStrike" kern="1200" cap="none" spc="1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T</a:t>
            </a:r>
            <a:r>
              <a:rPr lang="en-US" altLang="zh-CN" sz="3600" b="1" i="0" u="none" strike="noStrike" kern="1200" cap="none" spc="-1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E</a:t>
            </a:r>
            <a:r>
              <a:rPr lang="en-US" altLang="zh-CN" sz="3600" b="1" i="0" u="none" strike="noStrike" kern="1200" cap="none" spc="-2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ME</a:t>
            </a:r>
            <a:r>
              <a:rPr lang="en-US" altLang="zh-CN" sz="3600" b="1" i="0" u="none" strike="noStrike" kern="1200" cap="none" spc="1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NT</a:t>
            </a:r>
            <a:endParaRPr lang="zh-CN" altLang="en-US" sz="3600" b="1" i="0" u="none" strike="noStrike" kern="1200" cap="none" spc="0" baseline="0">
              <a:solidFill>
                <a:srgbClr val="FF8C4B"/>
              </a:solidFill>
              <a:latin typeface="Bahnschrift SemiBold" pitchFamily="34" charset="0"/>
              <a:ea typeface="微软雅黑" pitchFamily="0" charset="0"/>
              <a:cs typeface="Times New Roman" pitchFamily="18" charset="0"/>
            </a:endParaRPr>
          </a:p>
        </p:txBody>
      </p:sp>
      <p:sp>
        <p:nvSpPr>
          <p:cNvPr id="86" name="文本框"/>
          <p:cNvSpPr>
            <a:spLocks noGrp="1"/>
          </p:cNvSpPr>
          <p:nvPr>
            <p:ph type="sldNum"/>
          </p:nvPr>
        </p:nvSpPr>
        <p:spPr>
          <a:xfrm rot="0">
            <a:off x="11131105" y="6327140"/>
            <a:ext cx="609600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A7A399"/>
                </a:solidFill>
                <a:latin typeface="Verdana" pitchFamily="0" charset="0"/>
                <a:ea typeface="微软雅黑" pitchFamily="0" charset="0"/>
                <a:cs typeface="Verdana" pitchFamily="0" charset="0"/>
              </a:rPr>
              <a:t>4</a:t>
            </a:fld>
            <a:endParaRPr lang="zh-CN" altLang="en-US" sz="1000" b="0" i="0" u="none" strike="noStrike" kern="1200" cap="none" spc="10" baseline="0">
              <a:solidFill>
                <a:srgbClr val="A7A399"/>
              </a:solidFill>
              <a:latin typeface="Verdana" pitchFamily="0" charset="0"/>
              <a:ea typeface="微软雅黑" pitchFamily="0" charset="0"/>
              <a:cs typeface="Verdana" pitchFamily="0" charset="0"/>
            </a:endParaRPr>
          </a:p>
        </p:txBody>
      </p:sp>
      <p:pic>
        <p:nvPicPr>
          <p:cNvPr id="8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8" name="矩形"/>
          <p:cNvSpPr>
            <a:spLocks/>
          </p:cNvSpPr>
          <p:nvPr/>
        </p:nvSpPr>
        <p:spPr>
          <a:xfrm rot="0">
            <a:off x="977968" y="2010370"/>
            <a:ext cx="6570722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To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analyze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 the monthly expenditure and savings of employees, identify trends, and provide insights that can help improve financial management and planning within the organization.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</p:txBody>
      </p:sp>
      <p:sp>
        <p:nvSpPr>
          <p:cNvPr id="89" name="矩形"/>
          <p:cNvSpPr>
            <a:spLocks/>
          </p:cNvSpPr>
          <p:nvPr/>
        </p:nvSpPr>
        <p:spPr>
          <a:xfrm rot="0">
            <a:off x="8286750" y="-26376"/>
            <a:ext cx="3733800" cy="6858000"/>
          </a:xfrm>
          <a:prstGeom prst="rect"/>
          <a:solidFill>
            <a:schemeClr val="bg1"/>
          </a:solidFill>
          <a:ln w="425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90" name="矩形"/>
          <p:cNvSpPr>
            <a:spLocks/>
          </p:cNvSpPr>
          <p:nvPr/>
        </p:nvSpPr>
        <p:spPr>
          <a:xfrm rot="0">
            <a:off x="6248400" y="5791200"/>
            <a:ext cx="2438400" cy="1040422"/>
          </a:xfrm>
          <a:prstGeom prst="rect"/>
          <a:solidFill>
            <a:schemeClr val="bg1"/>
          </a:solidFill>
          <a:ln w="42500" cmpd="sng" cap="flat">
            <a:solidFill>
              <a:srgbClr val="FFFFFF"/>
            </a:solidFill>
            <a:prstDash val="solid"/>
            <a:round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 rot="21051644">
            <a:off x="7260455" y="3133754"/>
            <a:ext cx="2762248" cy="3257550"/>
            <a:chOff x="7260455" y="3133754"/>
            <a:chExt cx="2762248" cy="3257550"/>
          </a:xfrm>
        </p:grpSpPr>
        <p:sp>
          <p:nvSpPr>
            <p:cNvPr id="91" name="曲线"/>
            <p:cNvSpPr>
              <a:spLocks/>
            </p:cNvSpPr>
            <p:nvPr/>
          </p:nvSpPr>
          <p:spPr>
            <a:xfrm rot="0">
              <a:off x="8622531" y="5562629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8622531" y="6096028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7260455" y="3133754"/>
              <a:ext cx="2762248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5" name="矩形"/>
          <p:cNvSpPr>
            <a:spLocks/>
          </p:cNvSpPr>
          <p:nvPr/>
        </p:nvSpPr>
        <p:spPr>
          <a:xfrm rot="0">
            <a:off x="2270" y="3892794"/>
            <a:ext cx="762000" cy="2971799"/>
          </a:xfrm>
          <a:prstGeom prst="rect"/>
          <a:solidFill>
            <a:schemeClr val="bg1"/>
          </a:solidFill>
          <a:ln w="425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EA3D8">
              <a:alpha val="70000"/>
            </a:srgbClr>
          </a:solidFill>
          <a:ln cmpd="sng" cap="flat">
            <a:noFill/>
            <a:prstDash val="solid"/>
            <a:miter/>
          </a:ln>
        </p:spPr>
      </p:sp>
      <p:grpSp>
        <p:nvGrpSpPr>
          <p:cNvPr id="106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7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9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EA3D8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4EA3D8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EA3D8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 rot="0">
              <a:off x="9316202" y="0"/>
              <a:ext cx="285432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4EA3D8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EA3D8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4EA3D8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EA3D8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</p:spTree>
    <p:extLst>
      <p:ext uri="{BB962C8B-B14F-4D97-AF65-F5344CB8AC3E}">
        <p14:creationId xmlns:p14="http://schemas.microsoft.com/office/powerpoint/2010/main" val="134811003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-381000" y="620834"/>
            <a:ext cx="5263514" cy="5594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3600" b="1" i="0" u="none" strike="noStrike" kern="1200" cap="none" spc="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PROJECT</a:t>
            </a:r>
            <a:r>
              <a:rPr lang="en-US" altLang="zh-CN" sz="3600" b="1" i="0" u="none" strike="noStrike" kern="1200" cap="none" spc="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 </a:t>
            </a:r>
            <a:r>
              <a:rPr lang="en-US" altLang="zh-CN" sz="3600" b="1" i="0" u="none" strike="noStrike" kern="1200" cap="none" spc="-2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OVERVIEW</a:t>
            </a:r>
            <a:endParaRPr lang="zh-CN" altLang="en-US" sz="3600" b="1" i="0" u="none" strike="noStrike" kern="1200" cap="none" spc="0" baseline="0">
              <a:solidFill>
                <a:srgbClr val="FF8C4B"/>
              </a:solidFill>
              <a:latin typeface="Bahnschrift SemiBold" pitchFamily="34" charset="0"/>
              <a:ea typeface="微软雅黑" pitchFamily="0" charset="0"/>
              <a:cs typeface="Times New Roman" pitchFamily="18" charset="0"/>
            </a:endParaRPr>
          </a:p>
        </p:txBody>
      </p:sp>
      <p:sp>
        <p:nvSpPr>
          <p:cNvPr id="108" name="文本框"/>
          <p:cNvSpPr>
            <a:spLocks noGrp="1"/>
          </p:cNvSpPr>
          <p:nvPr>
            <p:ph type="sldNum"/>
          </p:nvPr>
        </p:nvSpPr>
        <p:spPr>
          <a:xfrm rot="0">
            <a:off x="11131105" y="6327140"/>
            <a:ext cx="609600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A7A399"/>
                </a:solidFill>
                <a:latin typeface="Verdana" pitchFamily="0" charset="0"/>
                <a:ea typeface="微软雅黑" pitchFamily="0" charset="0"/>
                <a:cs typeface="Verdana" pitchFamily="0" charset="0"/>
              </a:rPr>
              <a:t>5</a:t>
            </a:fld>
            <a:endParaRPr lang="zh-CN" altLang="en-US" sz="1000" b="0" i="0" u="none" strike="noStrike" kern="1200" cap="none" spc="10" baseline="0">
              <a:solidFill>
                <a:srgbClr val="A7A399"/>
              </a:solidFill>
              <a:latin typeface="Verdana" pitchFamily="0" charset="0"/>
              <a:ea typeface="微软雅黑" pitchFamily="0" charset="0"/>
              <a:cs typeface="Verdana" pitchFamily="0" charset="0"/>
            </a:endParaRPr>
          </a:p>
        </p:txBody>
      </p:sp>
      <p:pic>
        <p:nvPicPr>
          <p:cNvPr id="10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0" name="矩形"/>
          <p:cNvSpPr>
            <a:spLocks/>
          </p:cNvSpPr>
          <p:nvPr/>
        </p:nvSpPr>
        <p:spPr>
          <a:xfrm rot="0">
            <a:off x="733425" y="1803535"/>
            <a:ext cx="79248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he goal of this project is to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 employee expenditure and savings patterns using data in Excel. This analysis will help in understanding the spending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behavior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 of employees, identifying trends, and providing insights into savings habits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</p:txBody>
      </p:sp>
      <p:sp>
        <p:nvSpPr>
          <p:cNvPr id="111" name="矩形"/>
          <p:cNvSpPr>
            <a:spLocks/>
          </p:cNvSpPr>
          <p:nvPr/>
        </p:nvSpPr>
        <p:spPr>
          <a:xfrm rot="0">
            <a:off x="1342822" y="3742527"/>
            <a:ext cx="6089733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Tables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Slicers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Pivot chart ( line chart,  pie chart,  bar chart)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Sum formulas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</p:txBody>
      </p:sp>
      <p:sp>
        <p:nvSpPr>
          <p:cNvPr id="112" name="矩形"/>
          <p:cNvSpPr>
            <a:spLocks/>
          </p:cNvSpPr>
          <p:nvPr/>
        </p:nvSpPr>
        <p:spPr>
          <a:xfrm rot="0">
            <a:off x="8915400" y="0"/>
            <a:ext cx="3276600" cy="6858000"/>
          </a:xfrm>
          <a:prstGeom prst="rect"/>
          <a:solidFill>
            <a:schemeClr val="bg1"/>
          </a:solidFill>
          <a:ln w="425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13" name="矩形"/>
          <p:cNvSpPr>
            <a:spLocks/>
          </p:cNvSpPr>
          <p:nvPr/>
        </p:nvSpPr>
        <p:spPr>
          <a:xfrm rot="0">
            <a:off x="0" y="3886200"/>
            <a:ext cx="914400" cy="2971800"/>
          </a:xfrm>
          <a:prstGeom prst="rect"/>
          <a:solidFill>
            <a:schemeClr val="bg1"/>
          </a:solidFill>
          <a:ln w="42500" cmpd="sng" cap="flat">
            <a:solidFill>
              <a:srgbClr val="FFFFFF"/>
            </a:solidFill>
            <a:prstDash val="solid"/>
            <a:round/>
          </a:ln>
        </p:spPr>
      </p:sp>
      <p:grpSp>
        <p:nvGrpSpPr>
          <p:cNvPr id="12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EA3D8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4EA3D8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EA3D8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 rot="0">
              <a:off x="9316202" y="0"/>
              <a:ext cx="285432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4EA3D8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EA3D8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4EA3D8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EA3D8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2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EA3D8">
              <a:alpha val="70000"/>
            </a:srgbClr>
          </a:solidFill>
          <a:ln cmpd="sng" cap="flat">
            <a:noFill/>
            <a:prstDash val="solid"/>
            <a:miter/>
          </a:ln>
        </p:spPr>
      </p:sp>
      <p:grpSp>
        <p:nvGrpSpPr>
          <p:cNvPr id="128" name="组合"/>
          <p:cNvGrpSpPr>
            <a:grpSpLocks/>
          </p:cNvGrpSpPr>
          <p:nvPr/>
        </p:nvGrpSpPr>
        <p:grpSpPr>
          <a:xfrm>
            <a:off x="8087541" y="2505474"/>
            <a:ext cx="3533774" cy="3810000"/>
            <a:chOff x="8087541" y="2505474"/>
            <a:chExt cx="3533774" cy="3810000"/>
          </a:xfrm>
        </p:grpSpPr>
        <p:sp>
          <p:nvSpPr>
            <p:cNvPr id="125" name="曲线"/>
            <p:cNvSpPr>
              <a:spLocks/>
            </p:cNvSpPr>
            <p:nvPr/>
          </p:nvSpPr>
          <p:spPr>
            <a:xfrm rot="0">
              <a:off x="8782866" y="5220099"/>
              <a:ext cx="457198" cy="4571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 rot="0">
              <a:off x="8782866" y="5753498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087541" y="2505474"/>
              <a:ext cx="3533774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140082951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-609600" y="838200"/>
            <a:ext cx="6635307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FF8C4B"/>
              </a:solidFill>
              <a:latin typeface="Bahnschrift SemiBold" pitchFamily="34" charset="0"/>
              <a:ea typeface="微软雅黑" pitchFamily="0" charset="0"/>
              <a:cs typeface="Times New Roman" pitchFamily="18" charset="0"/>
            </a:endParaRPr>
          </a:p>
        </p:txBody>
      </p:sp>
      <p:sp>
        <p:nvSpPr>
          <p:cNvPr id="130" name="文本框"/>
          <p:cNvSpPr>
            <a:spLocks noGrp="1"/>
          </p:cNvSpPr>
          <p:nvPr>
            <p:ph type="sldNum"/>
          </p:nvPr>
        </p:nvSpPr>
        <p:spPr>
          <a:xfrm rot="0">
            <a:off x="11131105" y="6327140"/>
            <a:ext cx="609600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A7A399"/>
                </a:solidFill>
                <a:latin typeface="Verdana" pitchFamily="0" charset="0"/>
                <a:ea typeface="微软雅黑" pitchFamily="0" charset="0"/>
                <a:cs typeface="Verdana" pitchFamily="0" charset="0"/>
              </a:rPr>
              <a:t>6</a:t>
            </a:fld>
            <a:endParaRPr lang="zh-CN" altLang="en-US" sz="1000" b="0" i="0" u="none" strike="noStrike" kern="1200" cap="none" spc="10" baseline="0">
              <a:solidFill>
                <a:srgbClr val="A7A399"/>
              </a:solidFill>
              <a:latin typeface="Verdana" pitchFamily="0" charset="0"/>
              <a:ea typeface="微软雅黑" pitchFamily="0" charset="0"/>
              <a:cs typeface="Verdana" pitchFamily="0" charset="0"/>
            </a:endParaRPr>
          </a:p>
        </p:txBody>
      </p:sp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矩形"/>
          <p:cNvSpPr>
            <a:spLocks/>
          </p:cNvSpPr>
          <p:nvPr/>
        </p:nvSpPr>
        <p:spPr>
          <a:xfrm flipV="1" rot="10800000">
            <a:off x="1310476" y="2232054"/>
            <a:ext cx="7870197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Human Resources (HR) Department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Finance Department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Executive Management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Employee Relations/Engagement Team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Financial Advisors or Consultants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Corporate Social Responsibility (CSR) Teams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</p:txBody>
      </p:sp>
      <p:sp>
        <p:nvSpPr>
          <p:cNvPr id="133" name="矩形"/>
          <p:cNvSpPr>
            <a:spLocks/>
          </p:cNvSpPr>
          <p:nvPr/>
        </p:nvSpPr>
        <p:spPr>
          <a:xfrm rot="0">
            <a:off x="8839200" y="0"/>
            <a:ext cx="3352799" cy="6858000"/>
          </a:xfrm>
          <a:prstGeom prst="rect"/>
          <a:solidFill>
            <a:schemeClr val="bg1"/>
          </a:solidFill>
          <a:ln w="425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34" name="矩形"/>
          <p:cNvSpPr>
            <a:spLocks/>
          </p:cNvSpPr>
          <p:nvPr/>
        </p:nvSpPr>
        <p:spPr>
          <a:xfrm rot="0">
            <a:off x="0" y="3962400"/>
            <a:ext cx="838200" cy="2895600"/>
          </a:xfrm>
          <a:prstGeom prst="rect"/>
          <a:solidFill>
            <a:schemeClr val="bg1"/>
          </a:solidFill>
          <a:ln w="42500" cmpd="sng" cap="flat">
            <a:solidFill>
              <a:srgbClr val="FFFFFF"/>
            </a:solidFill>
            <a:prstDash val="solid"/>
            <a:round/>
          </a:ln>
        </p:spPr>
      </p:sp>
      <p:grpSp>
        <p:nvGrpSpPr>
          <p:cNvPr id="14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3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3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3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EA3D8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4EA3D8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EA3D8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40" name="曲线"/>
            <p:cNvSpPr>
              <a:spLocks/>
            </p:cNvSpPr>
            <p:nvPr/>
          </p:nvSpPr>
          <p:spPr>
            <a:xfrm rot="0">
              <a:off x="9316202" y="0"/>
              <a:ext cx="285432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4EA3D8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4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EA3D8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4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4EA3D8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4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EA3D8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4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EA3D8">
              <a:alpha val="70000"/>
            </a:srgbClr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2826973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47826" y="533400"/>
            <a:ext cx="8510914" cy="5539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FF8C4B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Our Solution and It’s Value proposition </a:t>
            </a:r>
            <a:endParaRPr lang="zh-CN" altLang="en-US" sz="3200" b="1" i="0" u="none" strike="noStrike" kern="1200" cap="none" spc="0" baseline="0">
              <a:solidFill>
                <a:srgbClr val="FF8C4B"/>
              </a:solidFill>
              <a:latin typeface="Bahnschrift SemiBold" pitchFamily="34" charset="0"/>
              <a:ea typeface="微软雅黑" pitchFamily="0" charset="0"/>
              <a:cs typeface="Times New Roman" pitchFamily="18" charset="0"/>
            </a:endParaRPr>
          </a:p>
        </p:txBody>
      </p:sp>
      <p:sp>
        <p:nvSpPr>
          <p:cNvPr id="148" name="文本框"/>
          <p:cNvSpPr>
            <a:spLocks noGrp="1"/>
          </p:cNvSpPr>
          <p:nvPr>
            <p:ph type="sldNum"/>
          </p:nvPr>
        </p:nvSpPr>
        <p:spPr>
          <a:xfrm rot="0">
            <a:off x="11131105" y="6111875"/>
            <a:ext cx="6096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A7A399"/>
                </a:solidFill>
                <a:latin typeface="Verdana" pitchFamily="0" charset="0"/>
                <a:ea typeface="微软雅黑" pitchFamily="0" charset="0"/>
                <a:cs typeface="Verdana" pitchFamily="0" charset="0"/>
              </a:rPr>
              <a:t>7</a:t>
            </a:fld>
            <a:endParaRPr lang="zh-CN" altLang="en-US" sz="1000" b="0" i="0" u="none" strike="noStrike" kern="1200" cap="none" spc="10" baseline="0">
              <a:solidFill>
                <a:srgbClr val="A7A399"/>
              </a:solidFill>
              <a:latin typeface="Verdana" pitchFamily="0" charset="0"/>
              <a:ea typeface="微软雅黑" pitchFamily="0" charset="0"/>
              <a:cs typeface="Verdana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flipV="1" rot="10800000">
            <a:off x="3048000" y="1761558"/>
            <a:ext cx="6470887" cy="26776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Comprehensive Data Management
Advanced Analytical Tools
Formulas and Functions
Pivot Tables
Visual Representation
Used to analyse different situation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8915400" y="0"/>
            <a:ext cx="3276601" cy="6858000"/>
          </a:xfrm>
          <a:prstGeom prst="rect"/>
          <a:solidFill>
            <a:schemeClr val="bg1"/>
          </a:solidFill>
          <a:ln w="425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51" name="矩形"/>
          <p:cNvSpPr>
            <a:spLocks/>
          </p:cNvSpPr>
          <p:nvPr/>
        </p:nvSpPr>
        <p:spPr>
          <a:xfrm rot="0">
            <a:off x="0" y="3886200"/>
            <a:ext cx="838200" cy="2971800"/>
          </a:xfrm>
          <a:prstGeom prst="rect"/>
          <a:solidFill>
            <a:schemeClr val="bg1"/>
          </a:solidFill>
          <a:ln w="42500" cmpd="sng" cap="flat">
            <a:solidFill>
              <a:srgbClr val="FFFFFF"/>
            </a:solidFill>
            <a:prstDash val="solid"/>
            <a:round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62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53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54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5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EA3D8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6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4EA3D8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EA3D8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8" name="曲线"/>
            <p:cNvSpPr>
              <a:spLocks/>
            </p:cNvSpPr>
            <p:nvPr/>
          </p:nvSpPr>
          <p:spPr>
            <a:xfrm rot="0">
              <a:off x="9316202" y="0"/>
              <a:ext cx="285432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4EA3D8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EA3D8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0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4EA3D8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EA3D8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6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EA3D8">
              <a:alpha val="70000"/>
            </a:srgbClr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2367532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6674602" y="340667"/>
            <a:ext cx="5283200" cy="5715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FF8C4B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FF8C4B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447674" y="1847670"/>
            <a:ext cx="8444754" cy="12003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To create an overview for an employee expenditure and savings analysis in Excel, you should organize your data in a way that is easy to understand and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flipV="1" rot="10800000">
            <a:off x="223837" y="1247549"/>
            <a:ext cx="2533086" cy="461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Data Overview :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377664" y="3198167"/>
            <a:ext cx="2102171" cy="4616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Data fields :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990600" y="3983504"/>
            <a:ext cx="2589170" cy="193899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Employee Name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Gender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Age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Salary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Expenditure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Savings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8915400" y="0"/>
            <a:ext cx="3276600" cy="6858000"/>
          </a:xfrm>
          <a:prstGeom prst="rect"/>
          <a:solidFill>
            <a:schemeClr val="bg1"/>
          </a:solidFill>
          <a:ln w="425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70" name="矩形"/>
          <p:cNvSpPr>
            <a:spLocks/>
          </p:cNvSpPr>
          <p:nvPr/>
        </p:nvSpPr>
        <p:spPr>
          <a:xfrm rot="0">
            <a:off x="0" y="3794968"/>
            <a:ext cx="755329" cy="3063031"/>
          </a:xfrm>
          <a:prstGeom prst="rect"/>
          <a:solidFill>
            <a:schemeClr val="bg1"/>
          </a:solidFill>
          <a:ln w="42500" cmpd="sng" cap="flat">
            <a:solidFill>
              <a:srgbClr val="FFFFFF"/>
            </a:solidFill>
            <a:prstDash val="solid"/>
            <a:round/>
          </a:ln>
        </p:spPr>
      </p:sp>
      <p:grpSp>
        <p:nvGrpSpPr>
          <p:cNvPr id="180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71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72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73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EA3D8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74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4EA3D8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75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EA3D8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76" name="曲线"/>
            <p:cNvSpPr>
              <a:spLocks/>
            </p:cNvSpPr>
            <p:nvPr/>
          </p:nvSpPr>
          <p:spPr>
            <a:xfrm rot="0">
              <a:off x="9316202" y="0"/>
              <a:ext cx="285432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4EA3D8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77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EA3D8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78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4EA3D8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79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EA3D8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8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EA3D8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82" name="矩形"/>
          <p:cNvSpPr>
            <a:spLocks/>
          </p:cNvSpPr>
          <p:nvPr/>
        </p:nvSpPr>
        <p:spPr>
          <a:xfrm rot="0">
            <a:off x="2479836" y="328858"/>
            <a:ext cx="4835364" cy="5847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Bahnschrift SemiBold" pitchFamily="34" charset="0"/>
                <a:ea typeface="微软雅黑" pitchFamily="0" charset="0"/>
                <a:cs typeface="Verdana" pitchFamily="0" charset="0"/>
              </a:rPr>
              <a:t>DATASET DESCRIPTION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Bahnschrift SemiBold" pitchFamily="34" charset="0"/>
              <a:ea typeface="微软雅黑" pitchFamily="0" charset="0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3326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微软雅黑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微软雅黑" pitchFamily="0" charset="0"/>
              <a:cs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739774" y="611230"/>
            <a:ext cx="4027819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Bahnschrift SemiBold" pitchFamily="34" charset="0"/>
                <a:ea typeface="微软雅黑" pitchFamily="0" charset="0"/>
                <a:cs typeface="Times New Roman" pitchFamily="18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Bahnschrift SemiBold" pitchFamily="34" charset="0"/>
              <a:ea typeface="微软雅黑" pitchFamily="0" charset="0"/>
              <a:cs typeface="Times New Roman" pitchFamily="18" charset="0"/>
            </a:endParaRPr>
          </a:p>
        </p:txBody>
      </p:sp>
      <p:sp>
        <p:nvSpPr>
          <p:cNvPr id="186" name="矩形"/>
          <p:cNvSpPr>
            <a:spLocks/>
          </p:cNvSpPr>
          <p:nvPr/>
        </p:nvSpPr>
        <p:spPr>
          <a:xfrm rot="0">
            <a:off x="739774" y="2133600"/>
            <a:ext cx="8695359" cy="26776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Data cleaning 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Creating table.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Creating pivot chart 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Creating dashboard 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Inserting pivot chart in dashboard 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Inserting formulas in dashboard to make interaction 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微软雅黑" pitchFamily="0" charset="0"/>
                <a:cs typeface="Times New Roman" pitchFamily="18" charset="0"/>
              </a:rPr>
              <a:t>Creating interactive dashboard by putting all together elements.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微软雅黑" pitchFamily="0" charset="0"/>
              <a:cs typeface="Times New Roman" pitchFamily="18" charset="0"/>
            </a:endParaRPr>
          </a:p>
        </p:txBody>
      </p:sp>
      <p:sp>
        <p:nvSpPr>
          <p:cNvPr id="187" name="矩形"/>
          <p:cNvSpPr>
            <a:spLocks/>
          </p:cNvSpPr>
          <p:nvPr/>
        </p:nvSpPr>
        <p:spPr>
          <a:xfrm rot="0">
            <a:off x="8915400" y="0"/>
            <a:ext cx="3276600" cy="6858000"/>
          </a:xfrm>
          <a:prstGeom prst="rect"/>
          <a:solidFill>
            <a:schemeClr val="bg1"/>
          </a:solidFill>
          <a:ln w="425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88" name="矩形"/>
          <p:cNvSpPr>
            <a:spLocks/>
          </p:cNvSpPr>
          <p:nvPr/>
        </p:nvSpPr>
        <p:spPr>
          <a:xfrm rot="0">
            <a:off x="0" y="3886200"/>
            <a:ext cx="533400" cy="2971800"/>
          </a:xfrm>
          <a:prstGeom prst="rect"/>
          <a:solidFill>
            <a:schemeClr val="bg1"/>
          </a:solidFill>
          <a:ln w="42500" cmpd="sng" cap="flat">
            <a:solidFill>
              <a:srgbClr val="FFFFFF"/>
            </a:solidFill>
            <a:prstDash val="solid"/>
            <a:round/>
          </a:ln>
        </p:spPr>
      </p:sp>
      <p:grpSp>
        <p:nvGrpSpPr>
          <p:cNvPr id="198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89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90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91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EA3D8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92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4EA3D8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93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EA3D8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94" name="曲线"/>
            <p:cNvSpPr>
              <a:spLocks/>
            </p:cNvSpPr>
            <p:nvPr/>
          </p:nvSpPr>
          <p:spPr>
            <a:xfrm rot="0">
              <a:off x="9316202" y="0"/>
              <a:ext cx="285432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4EA3D8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95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4EA3D8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96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4EA3D8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97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EA3D8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99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EA3D8">
              <a:alpha val="70000"/>
            </a:srgbClr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67190677"/>
      </p:ext>
    </p:extLst>
  </p:cSld>
  <p:clrMapOvr>
    <a:masterClrMapping/>
  </p:clrMapOvr>
</p:sld>
</file>

<file path=ppt/theme/theme1.xml><?xml version="1.0" encoding="utf-8"?>
<a:theme xmlns:a="http://schemas.openxmlformats.org/drawingml/2006/main" name="Aspec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spec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242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26</cp:revision>
  <dcterms:created xsi:type="dcterms:W3CDTF">2024-03-29T15:07:22Z</dcterms:created>
  <dcterms:modified xsi:type="dcterms:W3CDTF">2024-09-09T07:58:29Z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