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 /><Relationship Id="rId7" Type="http://schemas.openxmlformats.org/officeDocument/2006/relationships/image" Target="../media/image14.svg" /><Relationship Id="rId2" Type="http://schemas.openxmlformats.org/officeDocument/2006/relationships/image" Target="../media/image10.png" /><Relationship Id="rId1" Type="http://schemas.openxmlformats.org/officeDocument/2006/relationships/slideLayout" Target="../slideLayouts/slideLayout4.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emf"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35754"/>
            <a:ext cx="8610600" cy="1938992"/>
          </a:xfrm>
          <a:prstGeom prst="rect">
            <a:avLst/>
          </a:prstGeom>
          <a:noFill/>
        </p:spPr>
        <p:txBody>
          <a:bodyPr wrap="square" rtlCol="0">
            <a:spAutoFit/>
          </a:bodyPr>
          <a:lstStyle/>
          <a:p>
            <a:r>
              <a:rPr lang="en-US" sz="2400" b="1" dirty="0"/>
              <a:t>STUDENT NAME: </a:t>
            </a:r>
            <a:r>
              <a:rPr lang="en-GB" sz="2400" b="1" dirty="0"/>
              <a:t>M.SANDHIYA</a:t>
            </a:r>
            <a:endParaRPr lang="en-US" sz="2400" b="1" dirty="0"/>
          </a:p>
          <a:p>
            <a:r>
              <a:rPr lang="en-US" sz="2400" b="1" dirty="0"/>
              <a:t>REGISTER NO:31220</a:t>
            </a:r>
            <a:r>
              <a:rPr lang="en-GB" sz="2400" b="1" dirty="0"/>
              <a:t>8220</a:t>
            </a:r>
            <a:endParaRPr lang="en-US" sz="2400" b="1" dirty="0"/>
          </a:p>
          <a:p>
            <a:r>
              <a:rPr lang="en-US" sz="2400" b="1" dirty="0"/>
              <a:t>DEPARTMENT:COMMERCE</a:t>
            </a:r>
          </a:p>
          <a:p>
            <a:r>
              <a:rPr lang="en-US" sz="2400" b="1" dirty="0"/>
              <a:t>COLLEGE: </a:t>
            </a:r>
            <a:r>
              <a:rPr lang="en-GB" sz="2400" b="1" dirty="0"/>
              <a:t>SIR THEAGARAYA COLLEGE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447800"/>
            <a:ext cx="7108825" cy="3785652"/>
          </a:xfrm>
          <a:prstGeom prst="rect">
            <a:avLst/>
          </a:prstGeom>
          <a:noFill/>
        </p:spPr>
        <p:txBody>
          <a:bodyPr wrap="square" rtlCol="0">
            <a:spAutoFit/>
          </a:bodyPr>
          <a:lstStyle/>
          <a:p>
            <a:pPr marL="514350" indent="-514350">
              <a:buFont typeface="+mj-lt"/>
              <a:buAutoNum type="romanLcPeriod"/>
            </a:pPr>
            <a:r>
              <a:rPr lang="en-US" sz="2400" b="1" dirty="0"/>
              <a:t>Data cleaning.</a:t>
            </a:r>
          </a:p>
          <a:p>
            <a:pPr marL="514350" indent="-514350">
              <a:buFont typeface="+mj-lt"/>
              <a:buAutoNum type="romanLcPeriod"/>
            </a:pPr>
            <a:r>
              <a:rPr lang="en-US" sz="2400" b="1" dirty="0"/>
              <a:t>Creating table.</a:t>
            </a:r>
          </a:p>
          <a:p>
            <a:pPr marL="514350" indent="-514350">
              <a:buFont typeface="+mj-lt"/>
              <a:buAutoNum type="romanLcPeriod"/>
            </a:pPr>
            <a:r>
              <a:rPr lang="en-US" sz="2400" b="1" dirty="0"/>
              <a:t>Creating pivot chart.</a:t>
            </a:r>
          </a:p>
          <a:p>
            <a:pPr marL="514350" indent="-514350">
              <a:buFont typeface="+mj-lt"/>
              <a:buAutoNum type="romanLcPeriod"/>
            </a:pPr>
            <a:r>
              <a:rPr lang="en-US" sz="2400" b="1" dirty="0"/>
              <a:t>Creating dashboard.</a:t>
            </a:r>
          </a:p>
          <a:p>
            <a:pPr marL="514350" indent="-514350">
              <a:buFont typeface="+mj-lt"/>
              <a:buAutoNum type="romanLcPeriod"/>
            </a:pPr>
            <a:r>
              <a:rPr lang="en-US" sz="2400" b="1" dirty="0"/>
              <a:t>Inserting pivot chart in dashboard.</a:t>
            </a:r>
          </a:p>
          <a:p>
            <a:pPr marL="514350" indent="-514350">
              <a:buFont typeface="+mj-lt"/>
              <a:buAutoNum type="romanLcPeriod"/>
            </a:pPr>
            <a:r>
              <a:rPr lang="en-US" sz="2400" b="1" dirty="0"/>
              <a:t>Inserting formulas in dash board to make interaction.</a:t>
            </a:r>
          </a:p>
          <a:p>
            <a:pPr marL="514350" indent="-514350">
              <a:buFont typeface="+mj-lt"/>
              <a:buAutoNum type="romanLcPeriod"/>
            </a:pPr>
            <a:r>
              <a:rPr lang="en-US" sz="2400" b="1" dirty="0"/>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showAsIcon="1" r:id="rId3" imgW="380879" imgH="914590" progId="Excel.Sheet.12">
                  <p:embed/>
                </p:oleObj>
              </mc:Choice>
              <mc:Fallback>
                <p:oleObj name="Worksheet" showAsIcon="1" r:id="rId3" imgW="380879" imgH="914590" progId="Excel.Sheet.12">
                  <p:embed/>
                  <p:pic>
                    <p:nvPicPr>
                      <p:cNvPr id="15" name="Object 14">
                        <a:extLst>
                          <a:ext uri="{FF2B5EF4-FFF2-40B4-BE49-F238E27FC236}">
                            <a16:creationId xmlns:a16="http://schemas.microsoft.com/office/drawing/2014/main" id="{0469033A-C0A8-9A12-D5FC-5717ABAA565F}"/>
                          </a:ext>
                        </a:extLst>
                      </p:cNvPr>
                      <p:cNvPicPr/>
                      <p:nvPr/>
                    </p:nvPicPr>
                    <p:blipFill>
                      <a:blip r:embed="rId4"/>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06" y="1351165"/>
            <a:ext cx="84685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083868" cy="3046988"/>
          </a:xfrm>
          <a:prstGeom prst="rect">
            <a:avLst/>
          </a:prstGeom>
          <a:noFill/>
        </p:spPr>
        <p:txBody>
          <a:bodyPr wrap="square" rtlCol="0">
            <a:spAutoFit/>
          </a:bodyPr>
          <a:lstStyle/>
          <a:p>
            <a:r>
              <a:rPr lang="en-US" sz="2400" b="1" dirty="0">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400" b="1" dirty="0">
              <a:solidFill>
                <a:schemeClr val="accent3">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533400"/>
            <a:ext cx="6633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t>P</a:t>
            </a:r>
            <a:r>
              <a:rPr sz="4400" spc="15" dirty="0"/>
              <a:t>ROB</a:t>
            </a:r>
            <a:r>
              <a:rPr sz="4400" spc="55" dirty="0"/>
              <a:t>L</a:t>
            </a:r>
            <a:r>
              <a:rPr sz="4400" spc="-20" dirty="0"/>
              <a:t>E</a:t>
            </a:r>
            <a:r>
              <a:rPr sz="4400" spc="20" dirty="0"/>
              <a:t>M</a:t>
            </a:r>
            <a:r>
              <a:rPr sz="4400" dirty="0"/>
              <a:t>	</a:t>
            </a:r>
            <a:r>
              <a:rPr sz="4400" spc="10" dirty="0"/>
              <a:t>S</a:t>
            </a:r>
            <a:r>
              <a:rPr sz="4400" spc="-370" dirty="0"/>
              <a:t>T</a:t>
            </a:r>
            <a:r>
              <a:rPr sz="4400" spc="-375" dirty="0"/>
              <a:t>A</a:t>
            </a:r>
            <a:r>
              <a:rPr sz="4400" spc="15" dirty="0"/>
              <a:t>T</a:t>
            </a:r>
            <a:r>
              <a:rPr sz="4400" spc="-10" dirty="0"/>
              <a:t>E</a:t>
            </a:r>
            <a:r>
              <a:rPr sz="4400" spc="-20" dirty="0"/>
              <a:t>ME</a:t>
            </a:r>
            <a:r>
              <a:rPr sz="4400" spc="10" dirty="0"/>
              <a:t>NT</a:t>
            </a:r>
            <a:endParaRPr sz="4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533400" y="1600200"/>
            <a:ext cx="7162800" cy="2554545"/>
          </a:xfrm>
          <a:prstGeom prst="rect">
            <a:avLst/>
          </a:prstGeom>
          <a:noFill/>
        </p:spPr>
        <p:txBody>
          <a:bodyPr wrap="square" rtlCol="0">
            <a:spAutoFit/>
          </a:bodyPr>
          <a:lstStyle/>
          <a:p>
            <a:r>
              <a:rPr lang="en-US" sz="3200" b="1" dirty="0"/>
              <a:t>THE PROBLEM  IS  TO IDENTIFY  AVERAGE  SALARY AND AGE OF THE EMPLOYEE ACCORDING TO THEIR DEPARTMENT,GENDER &amp;  ROLE(</a:t>
            </a:r>
            <a:r>
              <a:rPr lang="en-US" sz="3200" b="1" dirty="0" err="1"/>
              <a:t>ex:manager,process</a:t>
            </a:r>
            <a:r>
              <a:rPr lang="en-US" sz="3200" b="1" dirty="0"/>
              <a:t> </a:t>
            </a:r>
            <a:r>
              <a:rPr lang="en-US" sz="3200" b="1" dirty="0" err="1"/>
              <a:t>excecutive</a:t>
            </a:r>
            <a:r>
              <a:rPr lang="en-US" sz="3200" b="1" dirty="0"/>
              <a:t>).</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8277225" cy="1200329"/>
          </a:xfrm>
          <a:prstGeom prst="rect">
            <a:avLst/>
          </a:prstGeom>
          <a:noFill/>
        </p:spPr>
        <p:txBody>
          <a:bodyPr wrap="square" rtlCol="0">
            <a:spAutoFit/>
          </a:bodyPr>
          <a:lstStyle/>
          <a:p>
            <a:r>
              <a:rPr lang="en-US" sz="2400" dirty="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TABLES.</a:t>
            </a:r>
          </a:p>
          <a:p>
            <a:pPr marL="285750" indent="-285750">
              <a:buFont typeface="Wingdings" panose="05000000000000000000" pitchFamily="2" charset="2"/>
              <a:buChar char="§"/>
            </a:pPr>
            <a:r>
              <a:rPr lang="en-US" sz="2400" dirty="0"/>
              <a:t>SLICERS.</a:t>
            </a:r>
          </a:p>
          <a:p>
            <a:pPr marL="285750" indent="-285750">
              <a:buFont typeface="Wingdings" panose="05000000000000000000" pitchFamily="2" charset="2"/>
              <a:buChar char="§"/>
            </a:pPr>
            <a:r>
              <a:rPr lang="en-US" sz="2400" dirty="0"/>
              <a:t>PIVOT CHART(</a:t>
            </a:r>
            <a:r>
              <a:rPr lang="en-US" sz="2400" dirty="0">
                <a:solidFill>
                  <a:schemeClr val="tx2">
                    <a:lumMod val="60000"/>
                    <a:lumOff val="40000"/>
                  </a:schemeClr>
                </a:solidFill>
              </a:rPr>
              <a:t>LINE CHART,PIE CHART &amp; BAR CHART</a:t>
            </a:r>
            <a:r>
              <a:rPr lang="en-US" sz="2400" dirty="0"/>
              <a:t>).</a:t>
            </a:r>
          </a:p>
          <a:p>
            <a:pPr marL="285750" indent="-285750">
              <a:buFont typeface="Wingdings" panose="05000000000000000000" pitchFamily="2" charset="2"/>
              <a:buChar char="§"/>
            </a:pPr>
            <a:r>
              <a:rPr lang="en-US" sz="2400" dirty="0"/>
              <a:t>BY INSERTING FORMULA TO MAKE INTERACTIVE DASHBOARD.</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90600"/>
            <a:ext cx="60823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905000"/>
            <a:ext cx="8077200" cy="2554545"/>
          </a:xfrm>
          <a:prstGeom prst="rect">
            <a:avLst/>
          </a:prstGeom>
          <a:noFill/>
        </p:spPr>
        <p:txBody>
          <a:bodyPr wrap="square" rtlCol="0">
            <a:spAutoFit/>
          </a:bodyPr>
          <a:lstStyle/>
          <a:p>
            <a:pPr marL="457200" indent="-457200">
              <a:buFont typeface="+mj-lt"/>
              <a:buAutoNum type="alphaUcPeriod"/>
            </a:pPr>
            <a:r>
              <a:rPr lang="en-US" sz="3200" dirty="0"/>
              <a:t>Human Resources (HR) Department</a:t>
            </a:r>
          </a:p>
          <a:p>
            <a:pPr marL="457200" indent="-457200">
              <a:buFont typeface="+mj-lt"/>
              <a:buAutoNum type="alphaUcPeriod"/>
            </a:pPr>
            <a:r>
              <a:rPr lang="en-US" sz="3200" dirty="0"/>
              <a:t>Finance Department</a:t>
            </a:r>
          </a:p>
          <a:p>
            <a:pPr marL="457200" indent="-457200">
              <a:buFont typeface="+mj-lt"/>
              <a:buAutoNum type="alphaUcPeriod"/>
            </a:pPr>
            <a:r>
              <a:rPr lang="en-US" sz="3200" dirty="0"/>
              <a:t>Compensation and Benefits Specialists</a:t>
            </a:r>
          </a:p>
          <a:p>
            <a:pPr marL="457200" indent="-457200">
              <a:buFont typeface="+mj-lt"/>
              <a:buAutoNum type="alphaUcPeriod"/>
            </a:pPr>
            <a:r>
              <a:rPr lang="en-US" sz="3200" dirty="0"/>
              <a:t>Operational Managers</a:t>
            </a:r>
          </a:p>
          <a:p>
            <a:pPr marL="457200" indent="-457200">
              <a:buFont typeface="+mj-lt"/>
              <a:buAutoNum type="alphaUcPeriod"/>
            </a:pPr>
            <a:r>
              <a:rPr lang="en-US" sz="3200" dirty="0"/>
              <a:t> IT and Data Management Teams</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800" y="1733549"/>
            <a:ext cx="6248400" cy="5201424"/>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User-Friendly Interface:</a:t>
            </a:r>
            <a:endParaRPr lang="en-US" sz="2400" dirty="0"/>
          </a:p>
          <a:p>
            <a:pPr>
              <a:buFont typeface="Arial" panose="020B0604020202020204" pitchFamily="34" charset="0"/>
              <a:buChar char="•"/>
            </a:pPr>
            <a:r>
              <a:rPr lang="en-US" sz="2000" b="1" dirty="0"/>
              <a:t>Accessibility</a:t>
            </a:r>
            <a:r>
              <a:rPr lang="en-US" sz="2000" dirty="0"/>
              <a:t> </a:t>
            </a:r>
          </a:p>
          <a:p>
            <a:pPr>
              <a:buFont typeface="Arial" panose="020B0604020202020204" pitchFamily="34" charset="0"/>
              <a:buChar char="•"/>
            </a:pPr>
            <a:r>
              <a:rPr lang="en-US" sz="2000" b="1" dirty="0"/>
              <a:t>Ease of Use</a:t>
            </a:r>
          </a:p>
          <a:p>
            <a:pPr marL="342900" indent="-342900">
              <a:buFont typeface="Wingdings" panose="05000000000000000000" pitchFamily="2" charset="2"/>
              <a:buChar char="q"/>
            </a:pPr>
            <a:r>
              <a:rPr lang="en-US" sz="2400" b="1" dirty="0"/>
              <a:t>Comprehensive Data Management:</a:t>
            </a:r>
            <a:endParaRPr lang="en-US" sz="2400" dirty="0"/>
          </a:p>
          <a:p>
            <a:pPr>
              <a:buFont typeface="Arial" panose="020B0604020202020204" pitchFamily="34" charset="0"/>
              <a:buChar char="•"/>
            </a:pPr>
            <a:r>
              <a:rPr lang="en-US" sz="2000" b="1" dirty="0"/>
              <a:t>Data Organization</a:t>
            </a:r>
            <a:endParaRPr lang="en-US" sz="2000" dirty="0"/>
          </a:p>
          <a:p>
            <a:pPr>
              <a:buFont typeface="Arial" panose="020B0604020202020204" pitchFamily="34" charset="0"/>
              <a:buChar char="•"/>
            </a:pPr>
            <a:r>
              <a:rPr lang="en-US" sz="2000" b="1" dirty="0"/>
              <a:t>Data Integration</a:t>
            </a:r>
          </a:p>
          <a:p>
            <a:pPr marL="342900" indent="-342900">
              <a:buFont typeface="Wingdings" panose="05000000000000000000" pitchFamily="2" charset="2"/>
              <a:buChar char="q"/>
            </a:pPr>
            <a:r>
              <a:rPr lang="en-US" sz="2400" b="1" dirty="0"/>
              <a:t>Advanced Analytical Tools:</a:t>
            </a:r>
            <a:endParaRPr lang="en-US" sz="2400" dirty="0"/>
          </a:p>
          <a:p>
            <a:pPr>
              <a:buFont typeface="Arial" panose="020B0604020202020204" pitchFamily="34" charset="0"/>
              <a:buChar char="•"/>
            </a:pPr>
            <a:r>
              <a:rPr lang="en-US" sz="2000" b="1" dirty="0"/>
              <a:t>Formulas and Functions</a:t>
            </a:r>
          </a:p>
          <a:p>
            <a:pPr>
              <a:buFont typeface="Arial" panose="020B0604020202020204" pitchFamily="34" charset="0"/>
              <a:buChar char="•"/>
            </a:pPr>
            <a:r>
              <a:rPr lang="en-US" sz="2000" b="1" dirty="0"/>
              <a:t>PivotTables</a:t>
            </a:r>
          </a:p>
          <a:p>
            <a:pPr marL="342900" indent="-342900">
              <a:buFont typeface="Wingdings" panose="05000000000000000000" pitchFamily="2" charset="2"/>
              <a:buChar char="q"/>
            </a:pPr>
            <a:r>
              <a:rPr lang="en-US" sz="2400" b="1" dirty="0"/>
              <a:t>Visual Representation:</a:t>
            </a:r>
            <a:endParaRPr lang="en-US" sz="2400" dirty="0"/>
          </a:p>
          <a:p>
            <a:pPr>
              <a:buFont typeface="Arial" panose="020B0604020202020204" pitchFamily="34" charset="0"/>
              <a:buChar char="•"/>
            </a:pPr>
            <a:r>
              <a:rPr lang="en-US" sz="2000" b="1" dirty="0"/>
              <a:t>Charts and Graphs</a:t>
            </a:r>
          </a:p>
          <a:p>
            <a:pPr marL="342900" indent="-342900">
              <a:buFont typeface="Wingdings" panose="05000000000000000000" pitchFamily="2" charset="2"/>
              <a:buChar char="q"/>
            </a:pPr>
            <a:r>
              <a:rPr lang="en-IN" sz="2400" b="1" dirty="0"/>
              <a:t>Scenario Analysis</a:t>
            </a:r>
            <a:r>
              <a:rPr lang="en-IN" sz="2400" dirty="0"/>
              <a:t>:</a:t>
            </a:r>
          </a:p>
          <a:p>
            <a:pPr marL="342900" indent="-342900">
              <a:buFont typeface="Wingdings" panose="05000000000000000000" pitchFamily="2" charset="2"/>
              <a:buChar char="§"/>
            </a:pPr>
            <a:r>
              <a:rPr lang="en-IN" sz="2000" b="1" dirty="0"/>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1175165"/>
            <a:ext cx="7321868" cy="5663089"/>
          </a:xfrm>
          <a:prstGeom prst="rect">
            <a:avLst/>
          </a:prstGeom>
          <a:noFill/>
        </p:spPr>
        <p:txBody>
          <a:bodyPr wrap="square" rtlCol="0">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417</Words>
  <Application>Microsoft Office PowerPoint</Application>
  <PresentationFormat>Widescreen</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usha queen</cp:lastModifiedBy>
  <cp:revision>14</cp:revision>
  <dcterms:created xsi:type="dcterms:W3CDTF">2024-03-29T15:07:22Z</dcterms:created>
  <dcterms:modified xsi:type="dcterms:W3CDTF">2024-08-29T12:27:12Z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