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CBB0-D1E0-E21A-87F4-6377A440E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3492" y="462588"/>
            <a:ext cx="8197496" cy="1544748"/>
          </a:xfrm>
        </p:spPr>
        <p:txBody>
          <a:bodyPr/>
          <a:lstStyle/>
          <a:p>
            <a:r>
              <a:rPr lang="en-US" b="1"/>
              <a:t>Sales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0754-C4D5-0607-A2D9-183A6939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1" y="2774845"/>
            <a:ext cx="9738027" cy="2822075"/>
          </a:xfrm>
        </p:spPr>
        <p:txBody>
          <a:bodyPr/>
          <a:lstStyle/>
          <a:p>
            <a:pPr algn="l"/>
            <a:r>
              <a:rPr lang="en-US"/>
              <a:t>                </a:t>
            </a:r>
            <a:r>
              <a:rPr lang="en-US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Student name: </a:t>
            </a:r>
            <a:r>
              <a:rPr lang="en-US" sz="2800" b="1" err="1">
                <a:solidFill>
                  <a:schemeClr val="tx1"/>
                </a:solidFill>
              </a:rPr>
              <a:t>S.Gayathri</a:t>
            </a:r>
            <a:r>
              <a:rPr lang="en-US" sz="2800" b="1">
                <a:solidFill>
                  <a:schemeClr val="tx1"/>
                </a:solidFill>
              </a:rPr>
              <a:t>           </a:t>
            </a:r>
          </a:p>
          <a:p>
            <a:pPr algn="l"/>
            <a:r>
              <a:rPr lang="en-US" sz="2800" b="1">
                <a:solidFill>
                  <a:schemeClr val="tx1"/>
                </a:solidFill>
              </a:rPr>
              <a:t>             </a:t>
            </a:r>
            <a:r>
              <a:rPr lang="en-US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Register no: </a:t>
            </a:r>
            <a:r>
              <a:rPr lang="en-US" sz="2800" b="1">
                <a:solidFill>
                  <a:schemeClr val="tx1"/>
                </a:solidFill>
              </a:rPr>
              <a:t>312208478 asunm1330312208478</a:t>
            </a:r>
          </a:p>
          <a:p>
            <a:pPr algn="l"/>
            <a:r>
              <a:rPr lang="en-US" sz="2800" b="1">
                <a:solidFill>
                  <a:schemeClr val="tx1"/>
                </a:solidFill>
              </a:rPr>
              <a:t>             </a:t>
            </a:r>
            <a:r>
              <a:rPr lang="en-US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Department: </a:t>
            </a:r>
            <a:r>
              <a:rPr lang="en-US" sz="2800" b="1" err="1">
                <a:solidFill>
                  <a:schemeClr val="tx1"/>
                </a:solidFill>
              </a:rPr>
              <a:t>B.com</a:t>
            </a:r>
            <a:r>
              <a:rPr lang="en-US" sz="2800" b="1">
                <a:solidFill>
                  <a:schemeClr val="tx1"/>
                </a:solidFill>
              </a:rPr>
              <a:t>( general)</a:t>
            </a:r>
          </a:p>
          <a:p>
            <a:pPr algn="l"/>
            <a:r>
              <a:rPr lang="en-US" sz="2800" b="1">
                <a:solidFill>
                  <a:schemeClr val="tx1"/>
                </a:solidFill>
              </a:rPr>
              <a:t>             </a:t>
            </a:r>
            <a:r>
              <a:rPr lang="en-US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College: </a:t>
            </a:r>
            <a:r>
              <a:rPr lang="en-US" sz="2800" b="1" err="1">
                <a:solidFill>
                  <a:schemeClr val="tx1"/>
                </a:solidFill>
              </a:rPr>
              <a:t>chellamal</a:t>
            </a:r>
            <a:r>
              <a:rPr lang="en-US" sz="2800" b="1">
                <a:solidFill>
                  <a:schemeClr val="tx1"/>
                </a:solidFill>
              </a:rPr>
              <a:t> women’s college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85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1D1D-244E-F332-5494-F06308DD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Ideas for beauty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6553-9A61-E267-D23C-1F39B63810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One of the challenges for beauty marketers is continuously </a:t>
            </a:r>
            <a:r>
              <a:rPr lang="en-US" err="1"/>
              <a:t>comingup</a:t>
            </a:r>
            <a:r>
              <a:rPr lang="en-US"/>
              <a:t> with </a:t>
            </a:r>
            <a:r>
              <a:rPr lang="en-US" err="1"/>
              <a:t>fresh,new</a:t>
            </a:r>
            <a:r>
              <a:rPr lang="en-US"/>
              <a:t> ideas for beauty products.</a:t>
            </a:r>
          </a:p>
          <a:p>
            <a:r>
              <a:rPr lang="en-US"/>
              <a:t>Publics visually appealing an  “</a:t>
            </a:r>
            <a:r>
              <a:rPr lang="en-US" err="1"/>
              <a:t>InstagramMable</a:t>
            </a:r>
            <a:r>
              <a:rPr lang="en-US"/>
              <a:t> content. If you don’t have a huge </a:t>
            </a:r>
            <a:r>
              <a:rPr lang="en-US" err="1"/>
              <a:t>budget,consider</a:t>
            </a:r>
            <a:r>
              <a:rPr lang="en-US"/>
              <a:t> collaborating with talented amateur photographers.</a:t>
            </a:r>
          </a:p>
          <a:p>
            <a:r>
              <a:rPr lang="en-US"/>
              <a:t>Collaborate with </a:t>
            </a:r>
            <a:r>
              <a:rPr lang="en-US" err="1"/>
              <a:t>spiring</a:t>
            </a:r>
            <a:r>
              <a:rPr lang="en-US"/>
              <a:t> beauty </a:t>
            </a:r>
            <a:r>
              <a:rPr lang="en-US" err="1"/>
              <a:t>muas</a:t>
            </a:r>
            <a:r>
              <a:rPr lang="en-US"/>
              <a:t>( makeup artists)-they love natural cosmetics and many share they skin care routine and tips online, so it’s a powerful way to attract new prospects.</a:t>
            </a:r>
          </a:p>
          <a:p>
            <a:r>
              <a:rPr lang="en-US"/>
              <a:t>Analyze popular hashtags in a Beauty niche using </a:t>
            </a:r>
            <a:r>
              <a:rPr lang="en-US" err="1">
                <a:solidFill>
                  <a:srgbClr val="FF0000"/>
                </a:solidFill>
              </a:rPr>
              <a:t>iq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err="1"/>
              <a:t>hashtags.then</a:t>
            </a:r>
            <a:r>
              <a:rPr lang="en-US"/>
              <a:t> you can easily </a:t>
            </a:r>
            <a:r>
              <a:rPr lang="en-US" err="1"/>
              <a:t>plan,manage</a:t>
            </a:r>
            <a:r>
              <a:rPr lang="en-US"/>
              <a:t>, and schedule your social media post and content.</a:t>
            </a:r>
          </a:p>
          <a:p>
            <a:r>
              <a:rPr lang="en-US"/>
              <a:t>Offer a free giveaway and try to keep it as creative as possible. The winning entries can receive a price or voucher.</a:t>
            </a:r>
          </a:p>
        </p:txBody>
      </p:sp>
    </p:spTree>
    <p:extLst>
      <p:ext uri="{BB962C8B-B14F-4D97-AF65-F5344CB8AC3E}">
        <p14:creationId xmlns:p14="http://schemas.microsoft.com/office/powerpoint/2010/main" val="361404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9D03-68E8-E770-63DC-F3C4F62D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65311"/>
            <a:ext cx="10364451" cy="1228015"/>
          </a:xfrm>
        </p:spPr>
        <p:txBody>
          <a:bodyPr/>
          <a:lstStyle/>
          <a:p>
            <a:r>
              <a:rPr lang="en-US" b="1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ACD1-F773-FEC8-D2A3-F7CA516181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271" y="1901065"/>
            <a:ext cx="11171329" cy="36604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After taking a performance in 2024.beauty Brands are finding </a:t>
            </a:r>
          </a:p>
          <a:p>
            <a:pPr marL="0" indent="0">
              <a:buNone/>
            </a:pPr>
            <a:r>
              <a:rPr lang="en-US"/>
              <a:t>New </a:t>
            </a:r>
            <a:r>
              <a:rPr lang="en-US" err="1"/>
              <a:t>andinnovative</a:t>
            </a:r>
            <a:r>
              <a:rPr lang="en-US"/>
              <a:t> ways to connect with their customers.</a:t>
            </a:r>
          </a:p>
          <a:p>
            <a:pPr marL="0" indent="0">
              <a:buNone/>
            </a:pPr>
            <a:r>
              <a:rPr lang="en-US"/>
              <a:t>Beauty influencers and DTC brands are both influencing and </a:t>
            </a:r>
          </a:p>
          <a:p>
            <a:pPr marL="0" indent="0">
              <a:buNone/>
            </a:pPr>
            <a:r>
              <a:rPr lang="en-US"/>
              <a:t>Adapting to buyer preferences.</a:t>
            </a:r>
          </a:p>
          <a:p>
            <a:pPr marL="0" indent="0">
              <a:buNone/>
            </a:pPr>
            <a:r>
              <a:rPr lang="en-US"/>
              <a:t>Overall the future looks bright fir the beauty for industry.</a:t>
            </a:r>
          </a:p>
          <a:p>
            <a:r>
              <a:rPr lang="en-US"/>
              <a:t>The beauty industry generates over $100 billion in </a:t>
            </a:r>
          </a:p>
          <a:p>
            <a:pPr marL="0" indent="0">
              <a:buNone/>
            </a:pPr>
            <a:r>
              <a:rPr lang="en-US"/>
              <a:t>Revenue in world wide .</a:t>
            </a:r>
          </a:p>
          <a:p>
            <a:r>
              <a:rPr lang="en-US"/>
              <a:t>The men’s personal care market is projected to hit $276.9</a:t>
            </a:r>
          </a:p>
          <a:p>
            <a:pPr marL="0" indent="0">
              <a:buNone/>
            </a:pPr>
            <a:r>
              <a:rPr lang="en-US" err="1"/>
              <a:t>BillIon</a:t>
            </a:r>
            <a:r>
              <a:rPr lang="en-US"/>
              <a:t> by 2030.</a:t>
            </a:r>
          </a:p>
          <a:p>
            <a:r>
              <a:rPr lang="en-US"/>
              <a:t>Skin care is projected to generate upto$177billion </a:t>
            </a:r>
            <a:r>
              <a:rPr lang="en-US" err="1"/>
              <a:t>bu</a:t>
            </a:r>
            <a:r>
              <a:rPr lang="en-US"/>
              <a:t> 2025.</a:t>
            </a:r>
          </a:p>
          <a:p>
            <a:r>
              <a:rPr lang="en-US" b="1" err="1"/>
              <a:t>L’Oreal</a:t>
            </a:r>
            <a:r>
              <a:rPr lang="en-US" b="1"/>
              <a:t> is the leading beauty products company with </a:t>
            </a:r>
          </a:p>
          <a:p>
            <a:pPr marL="0" indent="0">
              <a:buNone/>
            </a:pPr>
            <a:r>
              <a:rPr lang="en-US" b="1"/>
              <a:t>Over $40 billion in global sales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63D3F-7BBA-348C-7434-3AC6A2FFF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55" y="1741658"/>
            <a:ext cx="5107989" cy="3979245"/>
          </a:xfrm>
          <a:prstGeom prst="rect">
            <a:avLst/>
          </a:prstGeom>
          <a:ln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757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50FC-A02F-C323-CE81-C9882D96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 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01D8-281F-35AA-E30F-F5DE163F74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7738" y="2367092"/>
            <a:ext cx="6565166" cy="342410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After  completing this presentation I came to the </a:t>
            </a:r>
          </a:p>
          <a:p>
            <a:pPr marL="0" indent="0">
              <a:buNone/>
            </a:pPr>
            <a:r>
              <a:rPr lang="en-US"/>
              <a:t>Conclusion that majority of the people prefer</a:t>
            </a:r>
          </a:p>
          <a:p>
            <a:pPr marL="0" indent="0">
              <a:buNone/>
            </a:pPr>
            <a:r>
              <a:rPr lang="en-US" err="1"/>
              <a:t>L’oreal</a:t>
            </a:r>
            <a:r>
              <a:rPr lang="en-US"/>
              <a:t> to </a:t>
            </a:r>
            <a:r>
              <a:rPr lang="en-US" err="1"/>
              <a:t>hul</a:t>
            </a:r>
            <a:r>
              <a:rPr lang="en-US"/>
              <a:t> skin care products because of its </a:t>
            </a:r>
          </a:p>
          <a:p>
            <a:pPr marL="0" indent="0">
              <a:buNone/>
            </a:pPr>
            <a:r>
              <a:rPr lang="en-US" err="1"/>
              <a:t>Quality,brand</a:t>
            </a:r>
            <a:r>
              <a:rPr lang="en-US"/>
              <a:t> and the goodwill of the company.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932E14-7FB5-3914-380B-CC9DAD96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904" y="1934276"/>
            <a:ext cx="4647724" cy="38569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4157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CBC7-4795-9E9B-EB62-CA998776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75A0-4333-EBAC-25DE-5D375C92C1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3433893"/>
            <a:ext cx="10363826" cy="34241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140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9C06-A9B3-9E46-C264-7C4427E4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F75F-77D4-E146-7FFD-334F416F30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/>
              <a:t>Sales analysis report</a:t>
            </a:r>
          </a:p>
          <a:p>
            <a:pPr marL="457200" lvl="1" indent="0">
              <a:buNone/>
            </a:pPr>
            <a:r>
              <a:rPr lang="en-US" sz="3000" b="1"/>
              <a:t>       </a:t>
            </a:r>
            <a:r>
              <a:rPr lang="en-US" sz="2400"/>
              <a:t>Dealer wise sales analysis</a:t>
            </a:r>
            <a:r>
              <a:rPr lang="en-US" sz="3000" b="1"/>
              <a:t> </a:t>
            </a:r>
          </a:p>
          <a:p>
            <a:pPr marL="457200" lvl="1" indent="0">
              <a:buNone/>
            </a:pPr>
            <a:r>
              <a:rPr lang="en-US" sz="3000" b="1"/>
              <a:t>        .</a:t>
            </a:r>
            <a:r>
              <a:rPr lang="en-US" sz="2400"/>
              <a:t>year-2023-2024</a:t>
            </a:r>
          </a:p>
          <a:p>
            <a:pPr marL="457200" lvl="1" indent="0">
              <a:buNone/>
            </a:pPr>
            <a:r>
              <a:rPr lang="en-US" sz="3000" b="1"/>
              <a:t>        .</a:t>
            </a:r>
            <a:r>
              <a:rPr lang="en-US" sz="2400"/>
              <a:t>region- </a:t>
            </a:r>
            <a:r>
              <a:rPr lang="en-US" sz="2400" err="1"/>
              <a:t>india</a:t>
            </a:r>
            <a:r>
              <a:rPr lang="en-US" sz="2400" b="1"/>
              <a:t> </a:t>
            </a:r>
            <a:r>
              <a:rPr lang="en-US" sz="3000" b="1"/>
              <a:t>                    </a:t>
            </a:r>
            <a:r>
              <a:rPr lang="en-US"/>
              <a:t>                                                                                                                             </a:t>
            </a:r>
          </a:p>
          <a:p>
            <a:pPr marL="457200" lvl="1" indent="0">
              <a:buNone/>
            </a:pPr>
            <a:r>
              <a:rPr lang="en-US" sz="3000" b="1"/>
              <a:t>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1A054-90DC-204D-6EAF-DCCC51B4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23" y="2214694"/>
            <a:ext cx="5183647" cy="41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6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C5CF-CB56-ECB5-3F63-0A33FEE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Contents</a:t>
            </a:r>
            <a:br>
              <a:rPr lang="en-US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1BEB-235B-866E-AEF9-DBE15E1F2E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Smudged proof beauty products </a:t>
            </a:r>
          </a:p>
          <a:p>
            <a:r>
              <a:rPr lang="en-US"/>
              <a:t>Sales marketing opportunity </a:t>
            </a:r>
          </a:p>
          <a:p>
            <a:r>
              <a:rPr lang="en-US"/>
              <a:t>Premium is selling </a:t>
            </a:r>
          </a:p>
          <a:p>
            <a:r>
              <a:rPr lang="en-US"/>
              <a:t>They spent a lot</a:t>
            </a:r>
          </a:p>
          <a:p>
            <a:r>
              <a:rPr lang="en-US"/>
              <a:t>Cosmetics trading </a:t>
            </a:r>
          </a:p>
          <a:p>
            <a:r>
              <a:rPr lang="en-US"/>
              <a:t>The mass selling products </a:t>
            </a:r>
          </a:p>
          <a:p>
            <a:r>
              <a:rPr lang="en-US"/>
              <a:t>Ideas for beauty marketing </a:t>
            </a:r>
          </a:p>
          <a:p>
            <a:r>
              <a:rPr lang="en-US"/>
              <a:t>Results </a:t>
            </a:r>
          </a:p>
          <a:p>
            <a:r>
              <a:rPr lang="en-US"/>
              <a:t>Conclusion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1DE0E-6024-8B29-3CF6-60EF4134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08" y="2569008"/>
            <a:ext cx="6009147" cy="328886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806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E54BE-67E0-0227-31E9-CB466878B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624" y="425083"/>
            <a:ext cx="12091239" cy="1995527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 smudged proof beauty products </a:t>
            </a:r>
            <a:br>
              <a:rPr lang="en-US" sz="4000" b="1"/>
            </a:br>
            <a:r>
              <a:rPr lang="en-US" sz="4000" b="1"/>
              <a:t>                            from 50000 to 100000!</a:t>
            </a:r>
            <a:br>
              <a:rPr lang="en-US" sz="4000" b="1"/>
            </a:br>
            <a:endParaRPr lang="en-US" sz="4000" b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CBEAE1-3BEE-1419-4D9D-9EC7F6BD8E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689866" y="2154605"/>
            <a:ext cx="4993823" cy="42783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C35111-66B0-01BE-D997-191D07940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23" y="2264899"/>
            <a:ext cx="4205459" cy="41680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4511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F371-4C9D-5852-D2E3-D4E1F695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/>
              <a:t>Sales marketing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8EDC-DC96-FE8A-1462-C12D5EBE12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  </a:t>
            </a:r>
            <a:r>
              <a:rPr lang="en-US" sz="3200"/>
              <a:t>The study found that between 50% and 60% of </a:t>
            </a:r>
            <a:r>
              <a:rPr lang="en-US" sz="3200" err="1"/>
              <a:t>kuwaiti</a:t>
            </a:r>
            <a:r>
              <a:rPr lang="en-US" sz="3200"/>
              <a:t>  women aged between 15 and 55spend considerable amounts of money on </a:t>
            </a:r>
            <a:r>
              <a:rPr lang="en-US" sz="3200" err="1"/>
              <a:t>beauty,and,given</a:t>
            </a:r>
            <a:r>
              <a:rPr lang="en-US" sz="3200"/>
              <a:t> their </a:t>
            </a:r>
            <a:r>
              <a:rPr lang="en-US" sz="3200" err="1"/>
              <a:t>affluence,seek</a:t>
            </a:r>
            <a:r>
              <a:rPr lang="en-US" sz="3200"/>
              <a:t> out the latest products in cosmetics products and services, including skincare, </a:t>
            </a:r>
            <a:r>
              <a:rPr lang="en-US" sz="3200" err="1"/>
              <a:t>fragrance,nails,spa</a:t>
            </a:r>
            <a:r>
              <a:rPr lang="en-US" sz="3200"/>
              <a:t> treatments and plastic surgery.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2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F199-38E8-DF11-A6CF-862FD49FB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854" y="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Premium is selling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8241-6995-77BF-8766-398BB9881C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385" y="1228017"/>
            <a:ext cx="10823230" cy="3901943"/>
          </a:xfrm>
        </p:spPr>
        <p:txBody>
          <a:bodyPr/>
          <a:lstStyle/>
          <a:p>
            <a:r>
              <a:rPr lang="en-US"/>
              <a:t>$1500 gold face cream unveiled in </a:t>
            </a:r>
            <a:r>
              <a:rPr lang="en-US" err="1"/>
              <a:t>dubai</a:t>
            </a:r>
            <a:r>
              <a:rPr lang="en-US"/>
              <a:t>, </a:t>
            </a:r>
            <a:r>
              <a:rPr lang="en-US" err="1"/>
              <a:t>australia</a:t>
            </a:r>
            <a:r>
              <a:rPr lang="en-US"/>
              <a:t> brand </a:t>
            </a:r>
            <a:r>
              <a:rPr lang="en-US" err="1"/>
              <a:t>lariese</a:t>
            </a:r>
            <a:r>
              <a:rPr lang="en-US"/>
              <a:t> revealed the cream at the Mideast natural and organic products expo (</a:t>
            </a:r>
            <a:r>
              <a:rPr lang="en-US" err="1"/>
              <a:t>menope</a:t>
            </a:r>
            <a:r>
              <a:rPr lang="en-US"/>
              <a:t>) in </a:t>
            </a:r>
            <a:r>
              <a:rPr lang="en-US" err="1"/>
              <a:t>dubai</a:t>
            </a:r>
            <a:r>
              <a:rPr lang="en-US"/>
              <a:t> </a:t>
            </a:r>
          </a:p>
          <a:p>
            <a:r>
              <a:rPr lang="en-US"/>
              <a:t>Bulgarian company Victoria beauty told </a:t>
            </a:r>
            <a:r>
              <a:rPr lang="en-US" err="1"/>
              <a:t>khaleej</a:t>
            </a:r>
            <a:r>
              <a:rPr lang="en-US"/>
              <a:t> times newspaper that genuine Bulgarian oil costs $8000-$10000 per kilo.</a:t>
            </a:r>
          </a:p>
          <a:p>
            <a:r>
              <a:rPr lang="en-US"/>
              <a:t>Launch of $650 24-carat gold face </a:t>
            </a:r>
            <a:r>
              <a:rPr lang="en-US" err="1"/>
              <a:t>cream,orlane</a:t>
            </a:r>
            <a:r>
              <a:rPr lang="en-US"/>
              <a:t> has revealed a 24-carat gold anti-aging </a:t>
            </a:r>
            <a:r>
              <a:rPr lang="en-US" err="1"/>
              <a:t>cream,crème</a:t>
            </a:r>
            <a:r>
              <a:rPr lang="en-US"/>
              <a:t> </a:t>
            </a:r>
            <a:r>
              <a:rPr lang="en-US" err="1"/>
              <a:t>royale</a:t>
            </a:r>
            <a:r>
              <a:rPr lang="en-US"/>
              <a:t>, costing an eye-watering </a:t>
            </a:r>
            <a:r>
              <a:rPr lang="en-US" err="1"/>
              <a:t>aed</a:t>
            </a:r>
            <a:r>
              <a:rPr lang="en-US"/>
              <a:t> 2387($650)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DFAF8-3276-7B28-883F-AFA4A4AA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47" y="3813936"/>
            <a:ext cx="3542356" cy="29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1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3CC1-4600-DAD8-909A-A1F37683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They spent a 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A905-D7F0-1053-296E-B72685D3F6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Consumers in the United Arab Emirates </a:t>
            </a:r>
          </a:p>
          <a:p>
            <a:pPr marL="0" indent="0">
              <a:buNone/>
            </a:pPr>
            <a:r>
              <a:rPr lang="en-US"/>
              <a:t>(</a:t>
            </a:r>
            <a:r>
              <a:rPr lang="en-US" err="1"/>
              <a:t>Uae</a:t>
            </a:r>
            <a:r>
              <a:rPr lang="en-US"/>
              <a:t>) </a:t>
            </a:r>
            <a:r>
              <a:rPr lang="en-US" err="1"/>
              <a:t>Meanwhile,have</a:t>
            </a:r>
            <a:r>
              <a:rPr lang="en-US"/>
              <a:t> the highest per</a:t>
            </a:r>
          </a:p>
          <a:p>
            <a:pPr marL="0" indent="0">
              <a:buNone/>
            </a:pPr>
            <a:r>
              <a:rPr lang="en-US"/>
              <a:t>Capita outlay on cosmetic and beauty </a:t>
            </a:r>
          </a:p>
          <a:p>
            <a:pPr marL="0" indent="0">
              <a:buNone/>
            </a:pPr>
            <a:r>
              <a:rPr lang="en-US"/>
              <a:t>Products in the region-spending us$156</a:t>
            </a:r>
          </a:p>
          <a:p>
            <a:pPr marL="0" indent="0">
              <a:buNone/>
            </a:pPr>
            <a:r>
              <a:rPr lang="en-US"/>
              <a:t>Each on fragrance alone while total</a:t>
            </a:r>
          </a:p>
          <a:p>
            <a:pPr marL="0" indent="0">
              <a:buNone/>
            </a:pPr>
            <a:r>
              <a:rPr lang="en-US"/>
              <a:t>Sales are expected to top us$30bn by</a:t>
            </a:r>
          </a:p>
          <a:p>
            <a:pPr marL="0" indent="0">
              <a:buNone/>
            </a:pPr>
            <a:r>
              <a:rPr lang="en-US"/>
              <a:t>2024-up us$24bn.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7AF13E-417A-90C9-2BBF-C78FABE11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683" y="2473849"/>
            <a:ext cx="4343917" cy="3210592"/>
          </a:xfrm>
          <a:prstGeom prst="rect">
            <a:avLst/>
          </a:prstGeom>
          <a:ln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2041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56683-3B72-F4B2-88DA-02FEB07C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/>
              <a:t>              Cosmetic 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430A-15CD-B879-E7FC-AECB05856A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7738" y="2624885"/>
            <a:ext cx="6494317" cy="423311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.this all  about branding ,reach and presence</a:t>
            </a:r>
          </a:p>
          <a:p>
            <a:pPr marL="0" indent="0">
              <a:buNone/>
            </a:pPr>
            <a:r>
              <a:rPr lang="en-US"/>
              <a:t>.premium multiple brands</a:t>
            </a:r>
          </a:p>
          <a:p>
            <a:pPr marL="0" indent="0">
              <a:buNone/>
            </a:pPr>
            <a:r>
              <a:rPr lang="en-US"/>
              <a:t>.presence across the segment </a:t>
            </a:r>
          </a:p>
          <a:p>
            <a:pPr marL="0" indent="0">
              <a:buNone/>
            </a:pPr>
            <a:r>
              <a:rPr lang="en-US"/>
              <a:t>. Presence across the platform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F2270-8D7B-2C18-887B-CD831E0DF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980" y="2344580"/>
            <a:ext cx="3979245" cy="378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8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396B-8EAA-B186-F65B-6E0EBAC8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mass selling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F6E4-8517-78FD-1EB5-518EE941C6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Natural cosmetics which has mass </a:t>
            </a:r>
          </a:p>
          <a:p>
            <a:pPr marL="0" indent="0">
              <a:buNone/>
            </a:pPr>
            <a:r>
              <a:rPr lang="en-US"/>
              <a:t>Appeal across the segments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                             Aloe </a:t>
            </a:r>
            <a:r>
              <a:rPr lang="en-US" err="1"/>
              <a:t>vera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Face mask</a:t>
            </a:r>
          </a:p>
          <a:p>
            <a:pPr marL="0" indent="0">
              <a:buNone/>
            </a:pPr>
            <a:r>
              <a:rPr lang="en-US"/>
              <a:t>                                 Skin care</a:t>
            </a:r>
          </a:p>
          <a:p>
            <a:pPr marL="0" indent="0">
              <a:buNone/>
            </a:pPr>
            <a:r>
              <a:rPr lang="en-US"/>
              <a:t>                                 Natural white soil</a:t>
            </a:r>
          </a:p>
          <a:p>
            <a:pPr marL="0" indent="0">
              <a:buNone/>
            </a:pPr>
            <a:r>
              <a:rPr lang="en-US"/>
              <a:t>                                 Henna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51449-08D5-4FAF-9912-C900DB27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397" y="2538220"/>
            <a:ext cx="3940645" cy="3701263"/>
          </a:xfrm>
          <a:prstGeom prst="rect">
            <a:avLst/>
          </a:prstGeom>
          <a:ln w="3556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1948220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Droplet</vt:lpstr>
      <vt:lpstr>Sales analysis using excel</vt:lpstr>
      <vt:lpstr>Project title</vt:lpstr>
      <vt:lpstr>Contents </vt:lpstr>
      <vt:lpstr> smudged proof beauty products                              from 50000 to 100000! </vt:lpstr>
      <vt:lpstr>Sales marketing opportunity</vt:lpstr>
      <vt:lpstr>Premium is selling</vt:lpstr>
      <vt:lpstr>They spent a lot</vt:lpstr>
      <vt:lpstr>              Cosmetic trading</vt:lpstr>
      <vt:lpstr>The mass selling products</vt:lpstr>
      <vt:lpstr>Ideas for beauty marketing</vt:lpstr>
      <vt:lpstr>Results</vt:lpstr>
      <vt:lpstr>Conclusion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using excel</dc:title>
  <dc:creator>parthigayathri0707@gmail.com</dc:creator>
  <cp:lastModifiedBy>parthigayathri0707@gmail.com</cp:lastModifiedBy>
  <cp:revision>1</cp:revision>
  <dcterms:created xsi:type="dcterms:W3CDTF">2024-08-31T05:33:28Z</dcterms:created>
  <dcterms:modified xsi:type="dcterms:W3CDTF">2024-08-31T11:11:29Z</dcterms:modified>
</cp:coreProperties>
</file>