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rebuchet MS" charset="1" panose="020B0603020202020204"/>
      <p:regular r:id="rId22"/>
    </p:embeddedFont>
    <p:embeddedFont>
      <p:font typeface="TT Rounds Condensed" charset="1" panose="02000506030000020003"/>
      <p:regular r:id="rId23"/>
    </p:embeddedFont>
    <p:embeddedFont>
      <p:font typeface="Trebuchet MS Bold" charset="1" panose="020B0703020202020204"/>
      <p:regular r:id="rId24"/>
    </p:embeddedFont>
    <p:embeddedFont>
      <p:font typeface="Times New Roman" charset="1" panose="020305020704050203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-1243012" y="-49242"/>
            <a:ext cx="14973300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Data Analysis using Excel 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619430" y="5016945"/>
            <a:ext cx="12036843" cy="271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STUDENT NAME: S.Ramya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REGISTER NO:312208566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DEPARTMENT:B.COM[GENERAL]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COLLEGE : Chellammal womens college Guindy chennai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09661" y="431005"/>
            <a:ext cx="16378239" cy="10512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b="true" sz="3600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 Collection : </a:t>
            </a:r>
            <a:r>
              <a:rPr lang="en-US" sz="36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Employee Data set collected from Kaggle</a:t>
            </a:r>
          </a:p>
          <a:p>
            <a:pPr algn="l">
              <a:lnSpc>
                <a:spcPts val="4320"/>
              </a:lnSpc>
            </a:pPr>
            <a:r>
              <a:rPr lang="en-US" b="true" sz="3600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 cleaning    </a:t>
            </a:r>
            <a:r>
              <a:rPr lang="en-US" sz="36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 Remove extra Blank Spaces in the data</a:t>
            </a:r>
          </a:p>
          <a:p>
            <a:pPr algn="l">
              <a:lnSpc>
                <a:spcPts val="4320"/>
              </a:lnSpc>
            </a:pPr>
            <a:r>
              <a:rPr lang="en-US" b="true" sz="3600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Techniques	     : </a:t>
            </a:r>
            <a:r>
              <a:rPr lang="en-US" sz="36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Used Filter for removing blank columns &amp; IF Formula for                                analysing the Employee Performance</a:t>
            </a:r>
          </a:p>
          <a:p>
            <a:pPr algn="l">
              <a:lnSpc>
                <a:spcPts val="4320"/>
              </a:lnSpc>
            </a:pPr>
            <a:r>
              <a:rPr lang="en-US" b="true" sz="3600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             : </a:t>
            </a:r>
            <a:r>
              <a:rPr lang="en-US" sz="36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Creating Bar Diagram for checking the employee performance</a:t>
            </a:r>
          </a:p>
          <a:p>
            <a:pPr algn="l">
              <a:lnSpc>
                <a:spcPts val="4320"/>
              </a:lnSpc>
            </a:pPr>
            <a:r>
              <a:rPr lang="en-US" b="true" sz="3600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Pivot Table 	     : </a:t>
            </a:r>
            <a:r>
              <a:rPr lang="en-US" sz="36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Separate the gender wise Employee Performance into 4 category as Very high, High, Medium, Low </a:t>
            </a:r>
          </a:p>
          <a:p>
            <a:pPr algn="l">
              <a:lnSpc>
                <a:spcPts val="4320"/>
              </a:lnSpc>
            </a:pPr>
            <a:r>
              <a:rPr lang="en-US" b="true" sz="3600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Chart Graphs     : </a:t>
            </a:r>
            <a:r>
              <a:rPr lang="en-US" sz="36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It shows clear performance of employees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</a:p>
        </p:txBody>
      </p:sp>
      <p:grpSp>
        <p:nvGrpSpPr>
          <p:cNvPr name="Group 27" id="27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132998" y="572451"/>
            <a:ext cx="36556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pic>
        <p:nvPicPr>
          <p:cNvPr name="Picture 29" id="2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82930" y="925830"/>
            <a:ext cx="16322040" cy="99212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435291"/>
            <a:ext cx="16022002" cy="8143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having a powerful tools that helps to me understand . This project created an excel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dashboard that does just that , it: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Tracks your progress ,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Highlights your strengths and weakneses ,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Helps your supervisor make informed decisions about your growth. 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can help me like;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Improve skills ,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Get better job opportunities,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Achieve career goals.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4" r="0" b="-124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17723" y="3097276"/>
            <a:ext cx="12706962" cy="2274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Performance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4" r="0" b="-124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438" y="5729285"/>
            <a:ext cx="2600325" cy="4514847"/>
          </a:xfrm>
          <a:custGeom>
            <a:avLst/>
            <a:gdLst/>
            <a:ahLst/>
            <a:cxnLst/>
            <a:rect r="r" b="b" t="t" l="l"/>
            <a:pathLst>
              <a:path h="4514847" w="2600325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t="0" r="-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6151" y="1522295"/>
            <a:ext cx="7360920" cy="6798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1987212" y="4400550"/>
            <a:ext cx="4143375" cy="4886325"/>
          </a:xfrm>
          <a:custGeom>
            <a:avLst/>
            <a:gdLst/>
            <a:ahLst/>
            <a:cxnLst/>
            <a:rect r="r" b="b" t="t" l="l"/>
            <a:pathLst>
              <a:path h="4886325" w="414337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t="0" r="-21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251108" y="869567"/>
            <a:ext cx="8455343" cy="691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  <a:p>
            <a:pPr algn="l">
              <a:lnSpc>
                <a:spcPts val="7650"/>
              </a:lnSpc>
            </a:pPr>
          </a:p>
          <a:p>
            <a:pPr algn="l">
              <a:lnSpc>
                <a:spcPts val="4320"/>
              </a:lnSpc>
            </a:pPr>
            <a:r>
              <a:rPr lang="en-US" sz="3600" spc="1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tool should track performance ratings ,calculate individual scores,and provide insights into departmental and organizational trends.</a:t>
            </a:r>
          </a:p>
          <a:p>
            <a:pPr algn="l">
              <a:lnSpc>
                <a:spcPts val="4320"/>
              </a:lnSpc>
            </a:pPr>
            <a:r>
              <a:rPr lang="en-US" sz="3600" spc="1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By leveraging data analytics,I aim to enhance employee growth,optimize talent allocation,and boost organizational success.</a:t>
            </a:r>
          </a:p>
          <a:p>
            <a:pPr algn="l">
              <a:lnSpc>
                <a:spcPts val="4320"/>
              </a:lnSpc>
            </a:pP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577340" y="3169920"/>
            <a:ext cx="11704320" cy="2979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.Employee performance analysis using excel project to develop an excel dashboard to analysis employee performance, track data , and provide insights for informed decisions on talent development and growth.</a:t>
            </a:r>
          </a:p>
          <a:p>
            <a:pPr algn="l" marL="651510" indent="-325755" lvl="1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555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4320"/>
              </a:lnSpc>
            </a:pPr>
            <a:r>
              <a:rPr lang="en-US" sz="36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Employee</a:t>
            </a:r>
          </a:p>
          <a:p>
            <a:pPr algn="l">
              <a:lnSpc>
                <a:spcPts val="4320"/>
              </a:lnSpc>
            </a:pPr>
            <a:r>
              <a:rPr lang="en-US" sz="36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Employers</a:t>
            </a:r>
          </a:p>
          <a:p>
            <a:pPr algn="l">
              <a:lnSpc>
                <a:spcPts val="4320"/>
              </a:lnSpc>
            </a:pPr>
            <a:r>
              <a:rPr lang="en-US" sz="36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Organisation</a:t>
            </a:r>
          </a:p>
          <a:p>
            <a:pPr algn="l">
              <a:lnSpc>
                <a:spcPts val="4320"/>
              </a:lnSpc>
            </a:pPr>
            <a:r>
              <a:rPr lang="en-US" sz="36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Different industries</a:t>
            </a:r>
          </a:p>
          <a:p>
            <a:pPr algn="l">
              <a:lnSpc>
                <a:spcPts val="4320"/>
              </a:lnSpc>
            </a:pPr>
            <a:r>
              <a:rPr lang="en-US" sz="36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IT sectors</a:t>
            </a:r>
          </a:p>
          <a:p>
            <a:pPr algn="l">
              <a:lnSpc>
                <a:spcPts val="4320"/>
              </a:lnSpc>
            </a:pPr>
            <a:r>
              <a:rPr lang="en-US" sz="36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Senior leaderships</a:t>
            </a:r>
          </a:p>
          <a:p>
            <a:pPr algn="l">
              <a:lnSpc>
                <a:spcPts val="4320"/>
              </a:lnSpc>
            </a:pPr>
            <a:r>
              <a:rPr lang="en-US" sz="36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HR Analysts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85850" y="9258300"/>
            <a:ext cx="3271838" cy="728662"/>
          </a:xfrm>
          <a:custGeom>
            <a:avLst/>
            <a:gdLst/>
            <a:ahLst/>
            <a:cxnLst/>
            <a:rect r="r" b="b" t="t" l="l"/>
            <a:pathLst>
              <a:path h="728662" w="3271838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0" y="2214562"/>
            <a:ext cx="4043361" cy="4872038"/>
          </a:xfrm>
          <a:custGeom>
            <a:avLst/>
            <a:gdLst/>
            <a:ahLst/>
            <a:cxnLst/>
            <a:rect r="r" b="b" t="t" l="l"/>
            <a:pathLst>
              <a:path h="4872038" w="4043361">
                <a:moveTo>
                  <a:pt x="0" y="0"/>
                </a:moveTo>
                <a:lnTo>
                  <a:pt x="4043361" y="0"/>
                </a:lnTo>
                <a:lnTo>
                  <a:pt x="4043361" y="4872038"/>
                </a:lnTo>
                <a:lnTo>
                  <a:pt x="0" y="4872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t="0" r="-13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837248" y="1290637"/>
            <a:ext cx="14644688" cy="4302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4320"/>
              </a:lnSpc>
            </a:pPr>
            <a:r>
              <a:rPr lang="en-US" b="true" sz="3600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			</a:t>
            </a:r>
            <a:r>
              <a:rPr lang="en-US" sz="3600" spc="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Filtering-missing </a:t>
            </a:r>
          </a:p>
          <a:p>
            <a:pPr algn="l">
              <a:lnSpc>
                <a:spcPts val="4320"/>
              </a:lnSpc>
            </a:pPr>
            <a:r>
              <a:rPr lang="en-US" sz="3600" spc="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		chats - visualization , reports</a:t>
            </a:r>
          </a:p>
          <a:p>
            <a:pPr algn="l">
              <a:lnSpc>
                <a:spcPts val="4320"/>
              </a:lnSpc>
            </a:pPr>
            <a:r>
              <a:rPr lang="en-US" sz="3600" spc="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		Pivot table-summary</a:t>
            </a:r>
          </a:p>
          <a:p>
            <a:pPr algn="l">
              <a:lnSpc>
                <a:spcPts val="4320"/>
              </a:lnSpc>
            </a:pPr>
            <a:r>
              <a:rPr lang="en-US" sz="3600" spc="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		Conditional techniques identify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028700" y="552450"/>
            <a:ext cx="16022002" cy="8020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Employee dataset- kaggle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26 features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9features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Employee id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Name-text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Rating-numeric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Performance-text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Gender[ Female,Male ]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Business unit-text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Business type-text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100012" y="5072060"/>
            <a:ext cx="3700462" cy="5129212"/>
          </a:xfrm>
          <a:custGeom>
            <a:avLst/>
            <a:gdLst/>
            <a:ahLst/>
            <a:cxnLst/>
            <a:rect r="r" b="b" t="t" l="l"/>
            <a:pathLst>
              <a:path h="5129212" w="3700462">
                <a:moveTo>
                  <a:pt x="0" y="0"/>
                </a:moveTo>
                <a:lnTo>
                  <a:pt x="3700463" y="0"/>
                </a:lnTo>
                <a:lnTo>
                  <a:pt x="3700463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28" r="0" b="-1428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109662" y="989392"/>
            <a:ext cx="12720638" cy="4761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  <a:p>
            <a:pPr algn="l">
              <a:lnSpc>
                <a:spcPts val="7650"/>
              </a:lnSpc>
            </a:pPr>
          </a:p>
          <a:p>
            <a:pPr algn="l">
              <a:lnSpc>
                <a:spcPts val="7650"/>
              </a:lnSpc>
            </a:pPr>
            <a:r>
              <a:rPr lang="en-US" b="true" sz="6375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              </a:t>
            </a:r>
            <a:r>
              <a:rPr lang="en-US" sz="6375" spc="3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Border</a:t>
            </a:r>
          </a:p>
          <a:p>
            <a:pPr algn="l">
              <a:lnSpc>
                <a:spcPts val="4320"/>
              </a:lnSpc>
            </a:pPr>
            <a:r>
              <a:rPr lang="en-US" sz="3600" spc="3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	        Alignment</a:t>
            </a:r>
          </a:p>
          <a:p>
            <a:pPr algn="l">
              <a:lnSpc>
                <a:spcPts val="4320"/>
              </a:lnSpc>
            </a:pPr>
            <a:r>
              <a:rPr lang="en-US" sz="3600" spc="3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  Heading colour</a:t>
            </a:r>
          </a:p>
          <a:p>
            <a:pPr algn="l">
              <a:lnSpc>
                <a:spcPts val="4320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DAGPzQbVBZs</dc:identifier>
  <dcterms:modified xsi:type="dcterms:W3CDTF">2011-08-01T06:04:30Z</dcterms:modified>
  <cp:revision>1</cp:revision>
  <dc:title>Employee_Data_Analysis_2 (2).pptx</dc:title>
</cp:coreProperties>
</file>