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VALLI K</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80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80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Valli Kumar</cp:lastModifiedBy>
  <cp:revision>6</cp:revision>
  <dcterms:created xsi:type="dcterms:W3CDTF">2024-08-21T00:32:52Z</dcterms:created>
  <dcterms:modified xsi:type="dcterms:W3CDTF">2024-09-19T10:31:20Z</dcterms:modified>
</cp:coreProperties>
</file>