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HEMA DHARSHINI N</a:t>
            </a:r>
          </a:p>
          <a:p>
            <a:r>
              <a:rPr lang="en-US" sz="2400" dirty="0"/>
              <a:t>REGISTER NO: 122202012</a:t>
            </a:r>
          </a:p>
          <a:p>
            <a:r>
              <a:rPr lang="en-US" sz="2400" dirty="0"/>
              <a:t>DEPARTMENT: BCOM(CORPORATE SECRETARYSHIP)</a:t>
            </a:r>
          </a:p>
          <a:p>
            <a:r>
              <a:rPr lang="en-US" sz="2400" dirty="0"/>
              <a:t>NAAN MUDHALVAN ID: </a:t>
            </a:r>
            <a:r>
              <a:rPr lang="en-IN" sz="2400" i="0" dirty="0">
                <a:solidFill>
                  <a:srgbClr val="222222"/>
                </a:solidFill>
                <a:effectLst/>
                <a:highlight>
                  <a:srgbClr val="FFFFFF"/>
                </a:highlight>
                <a:latin typeface="Arial" panose="020B0604020202020204" pitchFamily="34" charset="0"/>
              </a:rPr>
              <a:t>asunm1353122202012</a:t>
            </a:r>
            <a:endParaRPr lang="en-US" sz="2400" dirty="0"/>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626</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Hema Dharshini N</cp:lastModifiedBy>
  <cp:revision>16</cp:revision>
  <dcterms:created xsi:type="dcterms:W3CDTF">2024-03-29T15:07:22Z</dcterms:created>
  <dcterms:modified xsi:type="dcterms:W3CDTF">2024-08-30T11:16:52Z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