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6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3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 </a:t>
            </a:r>
            <a:r>
              <a:rPr lang="en-US" altLang="zh-CN" sz="2400"/>
              <a:t>Santhiya S</a:t>
            </a:r>
            <a:endParaRPr lang="en-US" sz="2400" dirty="0"/>
          </a:p>
          <a:p>
            <a:r>
              <a:rPr lang="en-US" sz="2400" dirty="0"/>
              <a:t>REGISTER NO: 12220</a:t>
            </a:r>
            <a:r>
              <a:rPr lang="en-US" altLang="zh-CN" sz="2400" dirty="0"/>
              <a:t>2081asunm1353122202081</a:t>
            </a:r>
            <a:endParaRPr lang="zh-CN" altLang="en-US"/>
          </a:p>
          <a:p>
            <a:r>
              <a:rPr lang="en-US" sz="2400" dirty="0"/>
              <a:t>DEPARTMENT:</a:t>
            </a:r>
            <a:r>
              <a:rPr lang="en-US" sz="2400" dirty="0"/>
              <a:t>B</a:t>
            </a:r>
            <a:r>
              <a:rPr lang="en-US" sz="2400" dirty="0"/>
              <a:t>.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(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</a:t>
            </a:r>
            <a:r>
              <a:rPr lang="en-US" sz="2400" dirty="0"/>
              <a:t>o</a:t>
            </a:r>
            <a:r>
              <a:rPr lang="en-US" sz="2400" dirty="0"/>
              <a:t>rate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r>
              <a:rPr lang="en-US" sz="2400" dirty="0"/>
              <a:t>e</a:t>
            </a:r>
            <a:r>
              <a:rPr lang="en-US" sz="2400" dirty="0"/>
              <a:t>c</a:t>
            </a:r>
            <a:r>
              <a:rPr lang="en-US" sz="2400" dirty="0"/>
              <a:t>r</a:t>
            </a:r>
            <a:r>
              <a:rPr lang="en-US" sz="2400" dirty="0"/>
              <a:t>e</a:t>
            </a:r>
            <a:r>
              <a:rPr lang="en-US" sz="2400" dirty="0"/>
              <a:t>t</a:t>
            </a:r>
            <a:r>
              <a:rPr lang="en-US" sz="2400" dirty="0"/>
              <a:t>ary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i</a:t>
            </a:r>
            <a:r>
              <a:rPr lang="en-US" sz="2400" dirty="0"/>
              <a:t>p</a:t>
            </a:r>
            <a:r>
              <a:rPr lang="en-US" sz="2400" dirty="0"/>
              <a:t>)</a:t>
            </a:r>
            <a:endParaRPr lang="zh-CN" altLang="en-US"/>
          </a:p>
          <a:p>
            <a:r>
              <a:rPr lang="en-US" sz="2400" dirty="0"/>
              <a:t>COLLEGE: </a:t>
            </a:r>
            <a:r>
              <a:rPr lang="en-US" altLang="zh-CN" sz="2400" dirty="0"/>
              <a:t>Anna Adarsh College for Women chennai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712" name="Text Box 1048711"/>
          <p:cNvSpPr txBox="1"/>
          <p:nvPr/>
        </p:nvSpPr>
        <p:spPr>
          <a:xfrm>
            <a:off x="520530" y="1299524"/>
            <a:ext cx="9995070" cy="40030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1.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Data Collection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IN" sz="2800">
                <a:solidFill>
                  <a:srgbClr val="000000"/>
                </a:solidFill>
              </a:rPr>
              <a:t>
D</a:t>
            </a:r>
            <a:r>
              <a:rPr lang="en-IN" sz="2800">
                <a:solidFill>
                  <a:srgbClr val="000000"/>
                </a:solidFill>
              </a:rPr>
              <a:t>ownloaded the data from edunet student's dashboard.
2.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Feature Collection:
Highlighted data which is required using the fill option.</a:t>
            </a:r>
            <a:r>
              <a:rPr lang="en-IN" sz="2800">
                <a:solidFill>
                  <a:srgbClr val="000000"/>
                </a:solidFill>
              </a:rPr>
              <a:t>
3.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Data Cleaning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IN" sz="2800">
                <a:solidFill>
                  <a:srgbClr val="000000"/>
                </a:solidFill>
              </a:rPr>
              <a:t>
Identified the missing values using conditional formatting.
Removed/Filtered the missing data using filter-filter by colour.
4.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Performance level:
</a:t>
            </a:r>
            <a:r>
              <a:rPr lang="en-IN" sz="2800">
                <a:solidFill>
                  <a:srgbClr val="000000"/>
                </a:solidFill>
              </a:rPr>
              <a:t>Performance Analysis is based on Department type is filtered by gender (Male employees)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2097167"/>
          <p:cNvPicPr/>
          <p:nvPr/>
        </p:nvPicPr>
        <p:blipFill>
          <a:blip r:embed="rId2"/>
          <a:stretch>
            <a:fillRect/>
          </a:stretch>
        </p:blipFill>
        <p:spPr>
          <a:xfrm>
            <a:off x="755332" y="1764212"/>
            <a:ext cx="8799816" cy="385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04868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69" name="Picture 2097168"/>
          <p:cNvPicPr/>
          <p:nvPr/>
        </p:nvPicPr>
        <p:blipFill>
          <a:blip r:embed="rId1"/>
          <a:stretch>
            <a:fillRect/>
          </a:stretch>
        </p:blipFill>
        <p:spPr>
          <a:xfrm>
            <a:off x="1044222" y="1533907"/>
            <a:ext cx="6653080" cy="43138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ext Box 1048712"/>
          <p:cNvSpPr txBox="1"/>
          <p:nvPr/>
        </p:nvSpPr>
        <p:spPr>
          <a:xfrm>
            <a:off x="755332" y="4988559"/>
            <a:ext cx="6090144" cy="18694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A conclusion for an employee performance analysis should succinctly summarize the key findings, highlight areas of strength, and identify opportuniti</a:t>
            </a:r>
            <a:r>
              <a:rPr lang="en-US" sz="2800">
                <a:solidFill>
                  <a:srgbClr val="000000"/>
                </a:solidFill>
              </a:rPr>
              <a:t>es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4" name="Text Box 1048713"/>
          <p:cNvSpPr txBox="1"/>
          <p:nvPr/>
        </p:nvSpPr>
        <p:spPr>
          <a:xfrm>
            <a:off x="755332" y="3146742"/>
            <a:ext cx="7461931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The performance analysis indicates that the employee has consistently met or exceeded expectations in several key areas, including [mention specific areas such as project management, customer relations, etc.].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5" name="Text Box 1048714"/>
          <p:cNvSpPr txBox="1"/>
          <p:nvPr/>
        </p:nvSpPr>
        <p:spPr>
          <a:xfrm>
            <a:off x="755331" y="1277302"/>
            <a:ext cx="7078525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Overall, the employee's contributions have been valuable, and with focused development, they have the potential to further enhance their performance and impact on the team.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-214338" y="0"/>
            <a:ext cx="13920384" cy="783021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2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2" name="Text Box 1048611"/>
          <p:cNvSpPr txBox="1"/>
          <p:nvPr/>
        </p:nvSpPr>
        <p:spPr>
          <a:xfrm>
            <a:off x="834071" y="1857374"/>
            <a:ext cx="6900084" cy="3647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The organization is experiencing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IN" sz="2800">
                <a:solidFill>
                  <a:srgbClr val="000000"/>
                </a:solidFill>
              </a:rPr>
              <a:t>hallenges in effectively assessing and </a:t>
            </a:r>
            <a:r>
              <a:rPr lang="en-IN" sz="2800">
                <a:solidFill>
                  <a:srgbClr val="000000"/>
                </a:solidFill>
              </a:rPr>
              <a:t>improving employee performance.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Current performance evaluation methods are inconsistent, subjective, and fail to identify key areas where 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IN" sz="2800">
                <a:solidFill>
                  <a:srgbClr val="000000"/>
                </a:solidFill>
              </a:rPr>
              <a:t>ployees require development.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This leads to suboptimal productivity, unaddressed skill gaps, and decreased employee morale.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676274" y="660166"/>
            <a:ext cx="5463552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1048704"/>
          <p:cNvSpPr txBox="1"/>
          <p:nvPr/>
        </p:nvSpPr>
        <p:spPr>
          <a:xfrm rot="14523">
            <a:off x="683194" y="1872791"/>
            <a:ext cx="7305606" cy="3291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IN" sz="2800">
                <a:solidFill>
                  <a:srgbClr val="000000"/>
                </a:solidFill>
              </a:rPr>
              <a:t>aluate Performance: Measure individual and team performance against </a:t>
            </a:r>
            <a:r>
              <a:rPr lang="en-IN" sz="2800">
                <a:solidFill>
                  <a:srgbClr val="000000"/>
                </a:solidFill>
              </a:rPr>
              <a:t>predefined metrics.
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Identify Strengths and Weaknesses: Determine areas where employees excel and where improvement is needed.
</a:t>
            </a:r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Support Career Development: Provide data-driven insights to support employee growth, training, and development plans.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0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0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0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6" name="Text Box 1048605"/>
          <p:cNvSpPr txBox="1"/>
          <p:nvPr/>
        </p:nvSpPr>
        <p:spPr>
          <a:xfrm rot="21600000">
            <a:off x="755698" y="1857374"/>
            <a:ext cx="4298854" cy="18694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BANK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ARTMENT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1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5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8" name="Text Box 1048707"/>
          <p:cNvSpPr txBox="1"/>
          <p:nvPr/>
        </p:nvSpPr>
        <p:spPr>
          <a:xfrm>
            <a:off x="3439727" y="1892933"/>
            <a:ext cx="4000000" cy="40030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tion</a:t>
            </a:r>
            <a:r>
              <a:rPr lang="en-US" sz="2800">
                <a:solidFill>
                  <a:srgbClr val="000000"/>
                </a:solidFill>
              </a:rPr>
              <a:t>al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ng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ing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oyee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identify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rmance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summarising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6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h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7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709" name="Text Box 1048708"/>
          <p:cNvSpPr txBox="1"/>
          <p:nvPr/>
        </p:nvSpPr>
        <p:spPr>
          <a:xfrm>
            <a:off x="743715" y="1780074"/>
            <a:ext cx="5983935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oyee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load</a:t>
            </a:r>
            <a:r>
              <a:rPr lang="en-US" sz="2800">
                <a:solidFill>
                  <a:srgbClr val="000000"/>
                </a:solidFill>
              </a:rPr>
              <a:t>ed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from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ures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6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tures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available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considered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910018" y="1857374"/>
            <a:ext cx="8534018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Presentation</Application>
  <PresentationFormat/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Pooja</cp:lastModifiedBy>
  <cp:revision>1</cp:revision>
  <dcterms:created xsi:type="dcterms:W3CDTF">2024-09-07T09:56:29Z</dcterms:created>
  <dcterms:modified xsi:type="dcterms:W3CDTF">2024-09-07T09:56:29Z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2024-03-21T13:30:00Z</vt:filetime>
  </property>
  <property fmtid="{D5CDD505-2E9C-101B-9397-08002B2CF9AE}" pid="3" name="LastSaved">
    <vt:filetime>2024-03-29T13:30:00Z</vt:filetime>
  </property>
  <property fmtid="{D5CDD505-2E9C-101B-9397-08002B2CF9AE}" pid="4" name="ICV">
    <vt:lpwstr>E3B6EDE6728A434597AF514E08AD0DB1_13</vt:lpwstr>
  </property>
  <property fmtid="{D5CDD505-2E9C-101B-9397-08002B2CF9AE}" pid="5" name="KSOProductBuildVer">
    <vt:lpwstr>1033-12.2.0.17562</vt:lpwstr>
  </property>
</Properties>
</file>