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677656"/>
          </a:xfrm>
          <a:prstGeom prst="rect">
            <a:avLst/>
          </a:prstGeom>
          <a:noFill/>
        </p:spPr>
        <p:txBody>
          <a:bodyPr wrap="square" rtlCol="0">
            <a:spAutoFit/>
          </a:bodyPr>
          <a:lstStyle/>
          <a:p>
            <a:r>
              <a:rPr lang="en-US" sz="2400" dirty="0"/>
              <a:t>STUDENT NAME: N A SRIHARINI</a:t>
            </a:r>
          </a:p>
          <a:p>
            <a:r>
              <a:rPr lang="en-US" sz="2400" dirty="0"/>
              <a:t>REGISTER NO: </a:t>
            </a:r>
          </a:p>
          <a:p>
            <a:r>
              <a:rPr lang="en-US" sz="2400" dirty="0"/>
              <a:t>NAAN MUDHALVAN ID: </a:t>
            </a:r>
            <a:r>
              <a:rPr lang="en-IN" sz="2400" b="0" i="0" dirty="0">
                <a:solidFill>
                  <a:srgbClr val="000000"/>
                </a:solidFill>
                <a:effectLst/>
                <a:highlight>
                  <a:srgbClr val="F9FAFB"/>
                </a:highlight>
                <a:latin typeface="Calibri" panose="020F0502020204030204" pitchFamily="34" charset="0"/>
                <a:ea typeface="Calibri" panose="020F0502020204030204" pitchFamily="34" charset="0"/>
                <a:cs typeface="Calibri" panose="020F0502020204030204" pitchFamily="34" charset="0"/>
              </a:rPr>
              <a:t>asunm1353122202113</a:t>
            </a:r>
          </a:p>
          <a:p>
            <a:endParaRPr lang="en-US" sz="2400" dirty="0"/>
          </a:p>
          <a:p>
            <a:r>
              <a:rPr lang="en-US" sz="2400" dirty="0"/>
              <a:t>DEPARTMENT: BCOM(CORPORATE SECTARYSHIP)</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285</TotalTime>
  <Words>625</Words>
  <Application>Microsoft Office PowerPoint</Application>
  <PresentationFormat>Widescreen</PresentationFormat>
  <Paragraphs>106</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sri harini</cp:lastModifiedBy>
  <cp:revision>18</cp:revision>
  <dcterms:created xsi:type="dcterms:W3CDTF">2024-03-29T15:07:22Z</dcterms:created>
  <dcterms:modified xsi:type="dcterms:W3CDTF">2024-09-01T05:40:50Z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