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GB" sz="2400" dirty="0"/>
              <a:t>KARUNYA.B</a:t>
            </a:r>
            <a:endParaRPr lang="en-US" sz="2400" dirty="0"/>
          </a:p>
          <a:p>
            <a:r>
              <a:rPr lang="en-US" sz="2400" dirty="0"/>
              <a:t>REGISTER NO: 3122090</a:t>
            </a:r>
            <a:r>
              <a:rPr lang="en-GB" sz="2400" dirty="0"/>
              <a:t>88</a:t>
            </a:r>
            <a:endParaRPr lang="en-US" sz="2400" dirty="0"/>
          </a:p>
          <a:p>
            <a:r>
              <a:rPr lang="en-US" sz="2400" dirty="0"/>
              <a:t>NAAN MUDHALVAN ID: </a:t>
            </a:r>
            <a:r>
              <a:rPr lang="en-GB" sz="2400" dirty="0"/>
              <a:t>asunm1353312209088</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GB" dirty="0">
                <a:latin typeface="+mj-lt"/>
                <a:cs typeface="Times New Roman" panose="02020603050405020304" pitchFamily="18" charset="0"/>
              </a:rPr>
              <a:t>CONCLUSION </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Karunya B</cp:lastModifiedBy>
  <cp:revision>19</cp:revision>
  <dcterms:created xsi:type="dcterms:W3CDTF">2024-03-29T15:07:22Z</dcterms:created>
  <dcterms:modified xsi:type="dcterms:W3CDTF">2024-08-30T03:39:12Z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