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 ( PRIYADARSINI . J ).xlsx]PIVOT TABLE AND CHART!PivotTable1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>
        <c:manualLayout>
          <c:xMode val="edge"/>
          <c:yMode val="edge"/>
          <c:x val="0.23755879524960369"/>
          <c:y val="3.11053675542465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3434105408356796E-2"/>
          <c:y val="9.3066771385034677E-2"/>
          <c:w val="0.64257951533096636"/>
          <c:h val="0.725911100577310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 AND CHART'!$B$3:$B$4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'PIVOT TABLE AND CHART'!$A$5:$A$15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CHART'!$B$5:$B$15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4-421C-9CC7-CD540E03D5FA}"/>
            </c:ext>
          </c:extLst>
        </c:ser>
        <c:ser>
          <c:idx val="1"/>
          <c:order val="1"/>
          <c:tx>
            <c:strRef>
              <c:f>'PIVOT TABLE AND CHART'!$C$3:$C$4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'PIVOT TABLE AND CHART'!$A$5:$A$15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CHART'!$C$5:$C$15</c:f>
              <c:numCache>
                <c:formatCode>General</c:formatCode>
                <c:ptCount val="10"/>
                <c:pt idx="0">
                  <c:v>2</c:v>
                </c:pt>
                <c:pt idx="1">
                  <c:v>6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34-421C-9CC7-CD540E03D5FA}"/>
            </c:ext>
          </c:extLst>
        </c:ser>
        <c:ser>
          <c:idx val="2"/>
          <c:order val="2"/>
          <c:tx>
            <c:strRef>
              <c:f>'PIVOT TABLE AND CHART'!$D$3:$D$4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 AND CHART'!$A$5:$A$15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CHART'!$D$5:$D$15</c:f>
              <c:numCache>
                <c:formatCode>General</c:formatCode>
                <c:ptCount val="10"/>
                <c:pt idx="0">
                  <c:v>2</c:v>
                </c:pt>
                <c:pt idx="2">
                  <c:v>1</c:v>
                </c:pt>
                <c:pt idx="3">
                  <c:v>1</c:v>
                </c:pt>
                <c:pt idx="5">
                  <c:v>2</c:v>
                </c:pt>
                <c:pt idx="6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34-421C-9CC7-CD540E03D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673768"/>
        <c:axId val="336674096"/>
      </c:barChart>
      <c:catAx>
        <c:axId val="3366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74096"/>
        <c:crosses val="autoZero"/>
        <c:auto val="1"/>
        <c:lblAlgn val="ctr"/>
        <c:lblOffset val="100"/>
        <c:noMultiLvlLbl val="0"/>
      </c:catAx>
      <c:valAx>
        <c:axId val="33667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PRIYADARSINI . J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312209331</a:t>
            </a:r>
          </a:p>
          <a:p>
            <a:r>
              <a:rPr lang="en-US" sz="2400" dirty="0" smtClean="0"/>
              <a:t>NAAN MUDHALVAN ID : asunm1353312209331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BACHELOR OF COMMERCE (GENERAL )</a:t>
            </a:r>
            <a:endParaRPr lang="en-US" sz="2400" dirty="0"/>
          </a:p>
          <a:p>
            <a:r>
              <a:rPr lang="en-US" sz="2400" dirty="0" smtClean="0"/>
              <a:t>COLLEGE 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371600" y="1219200"/>
            <a:ext cx="76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DATA SCREENING </a:t>
            </a:r>
            <a:r>
              <a:rPr lang="en-IN" sz="2400" dirty="0" smtClean="0"/>
              <a:t>: Downloaded an employee dataset from </a:t>
            </a:r>
            <a:r>
              <a:rPr lang="en-IN" sz="2400" dirty="0" err="1" smtClean="0"/>
              <a:t>kaggle</a:t>
            </a:r>
            <a:r>
              <a:rPr lang="en-IN" sz="2400" dirty="0" smtClean="0"/>
              <a:t>, and saved the dataset in a folder then inserting the same in excel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DATA CLEANING </a:t>
            </a:r>
            <a:r>
              <a:rPr lang="en-IN" sz="2400" dirty="0" smtClean="0"/>
              <a:t>: Using conditional formatting from home identified and removed the missing data and selected 9 </a:t>
            </a:r>
            <a:r>
              <a:rPr lang="en-IN" sz="2400" dirty="0" err="1" smtClean="0"/>
              <a:t>datas</a:t>
            </a:r>
            <a:r>
              <a:rPr lang="en-IN" sz="2400" dirty="0" smtClean="0"/>
              <a:t> from the data set like (  </a:t>
            </a:r>
            <a:r>
              <a:rPr lang="en-IN" sz="2400" dirty="0" err="1" smtClean="0"/>
              <a:t>Empl</a:t>
            </a:r>
            <a:r>
              <a:rPr lang="en-IN" sz="2400" dirty="0" smtClean="0"/>
              <a:t>  id, Name ,gender </a:t>
            </a:r>
            <a:r>
              <a:rPr lang="en-IN" sz="2400" dirty="0" err="1" smtClean="0"/>
              <a:t>etc</a:t>
            </a:r>
            <a:r>
              <a:rPr lang="en-IN" sz="2400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PIVOT TABLE CREATION </a:t>
            </a:r>
            <a:r>
              <a:rPr lang="en-IN" sz="2400" dirty="0" smtClean="0"/>
              <a:t>: Select pivot table from insert and an pivot table is enabled , now select the required data . An pivot table is now created , we can also create pivot table through queries and connection icon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GRAPHICAL REPRESENTATION </a:t>
            </a:r>
            <a:r>
              <a:rPr lang="en-IN" sz="2400" dirty="0" smtClean="0"/>
              <a:t>: After creating an pivot table select the pivot table and go to insert icon and select recommendation chart and an visual representation is created 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81978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12608"/>
              </p:ext>
            </p:extLst>
          </p:nvPr>
        </p:nvGraphicFramePr>
        <p:xfrm>
          <a:off x="914400" y="1371600"/>
          <a:ext cx="8124824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3342">
                  <a:extLst>
                    <a:ext uri="{9D8B030D-6E8A-4147-A177-3AD203B41FA5}">
                      <a16:colId xmlns:a16="http://schemas.microsoft.com/office/drawing/2014/main" val="3290568456"/>
                    </a:ext>
                  </a:extLst>
                </a:gridCol>
                <a:gridCol w="1736603">
                  <a:extLst>
                    <a:ext uri="{9D8B030D-6E8A-4147-A177-3AD203B41FA5}">
                      <a16:colId xmlns:a16="http://schemas.microsoft.com/office/drawing/2014/main" val="141754311"/>
                    </a:ext>
                  </a:extLst>
                </a:gridCol>
                <a:gridCol w="1178411">
                  <a:extLst>
                    <a:ext uri="{9D8B030D-6E8A-4147-A177-3AD203B41FA5}">
                      <a16:colId xmlns:a16="http://schemas.microsoft.com/office/drawing/2014/main" val="3446917340"/>
                    </a:ext>
                  </a:extLst>
                </a:gridCol>
                <a:gridCol w="2067385">
                  <a:extLst>
                    <a:ext uri="{9D8B030D-6E8A-4147-A177-3AD203B41FA5}">
                      <a16:colId xmlns:a16="http://schemas.microsoft.com/office/drawing/2014/main" val="1446064458"/>
                    </a:ext>
                  </a:extLst>
                </a:gridCol>
                <a:gridCol w="1199083">
                  <a:extLst>
                    <a:ext uri="{9D8B030D-6E8A-4147-A177-3AD203B41FA5}">
                      <a16:colId xmlns:a16="http://schemas.microsoft.com/office/drawing/2014/main" val="34578258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52942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5566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753264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Exceeds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Fully Meets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Needs Improvement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27482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2201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960261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746937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347943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822811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529101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097461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85702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81523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459251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8069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277605"/>
              </p:ext>
            </p:extLst>
          </p:nvPr>
        </p:nvGraphicFramePr>
        <p:xfrm>
          <a:off x="533400" y="533400"/>
          <a:ext cx="6172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524000"/>
            <a:ext cx="2286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8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9050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The end output is created as employee performance analyses using various functions such as pivot table , graph , etc. This helps to easily analyse the data . This performance analysis is used to find the employees with greater efficiency 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45690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058275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019300"/>
            <a:ext cx="6772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To analyse and optimize the performance of the employees by evaluating the key metrics such as </a:t>
            </a:r>
            <a:r>
              <a:rPr lang="en-IN" sz="2800" dirty="0" err="1" smtClean="0"/>
              <a:t>emp</a:t>
            </a:r>
            <a:r>
              <a:rPr lang="en-IN" sz="2800" dirty="0" smtClean="0"/>
              <a:t> id , employee status, employee level , performance level etc.  The analysis aims to identify the employees with greater efficiencies 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80486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209800"/>
            <a:ext cx="693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The prime objective is to create an employee performance analysis using excel with the help of various functions such as conditional formatting , pivot table creation , chart </a:t>
            </a:r>
            <a:r>
              <a:rPr lang="en-IN" sz="2800" dirty="0" err="1" smtClean="0"/>
              <a:t>etc</a:t>
            </a:r>
            <a:r>
              <a:rPr lang="en-IN" sz="2800" dirty="0" smtClean="0"/>
              <a:t> ..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1066800"/>
            <a:ext cx="8368348" cy="3956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IN" sz="3200" spc="5" dirty="0" smtClean="0"/>
              <a:t/>
            </a:r>
            <a:br>
              <a:rPr lang="en-IN" sz="3200" spc="5" dirty="0" smtClean="0"/>
            </a:br>
            <a:r>
              <a:rPr lang="en-IN" sz="3200" spc="5" dirty="0"/>
              <a:t/>
            </a:r>
            <a:br>
              <a:rPr lang="en-IN" sz="3200" spc="5" dirty="0"/>
            </a:br>
            <a:r>
              <a:rPr lang="en-IN" sz="3200" spc="5" dirty="0" smtClean="0"/>
              <a:t> </a:t>
            </a:r>
            <a:r>
              <a:rPr lang="en-IN" sz="3200" spc="5" dirty="0" smtClean="0"/>
              <a:t/>
            </a:r>
            <a:br>
              <a:rPr lang="en-IN" sz="3200" spc="5" dirty="0" smtClean="0"/>
            </a:br>
            <a:r>
              <a:rPr lang="en-IN" sz="3200" spc="5" dirty="0" smtClean="0"/>
              <a:t/>
            </a:r>
            <a:br>
              <a:rPr lang="en-IN" sz="3200" spc="5" dirty="0" smtClean="0"/>
            </a:br>
            <a:r>
              <a:rPr lang="en-IN" sz="3200" spc="5" dirty="0" smtClean="0"/>
              <a:t/>
            </a:r>
            <a:br>
              <a:rPr lang="en-IN" sz="3200" spc="5" dirty="0" smtClean="0"/>
            </a:br>
            <a:r>
              <a:rPr lang="en-IN" sz="3200" spc="5" dirty="0"/>
              <a:t> </a:t>
            </a:r>
            <a:r>
              <a:rPr lang="en-IN" sz="3200" spc="5" dirty="0" smtClean="0"/>
              <a:t>                     </a:t>
            </a:r>
            <a:r>
              <a:rPr lang="en-IN" sz="3200" spc="5" dirty="0" smtClean="0"/>
              <a:t/>
            </a:r>
            <a:br>
              <a:rPr lang="en-IN" sz="3200" spc="5" dirty="0" smtClean="0"/>
            </a:br>
            <a:r>
              <a:rPr lang="en-IN" sz="3200" spc="5" dirty="0"/>
              <a:t> </a:t>
            </a:r>
            <a:r>
              <a:rPr lang="en-IN" sz="3200" spc="5" dirty="0" smtClean="0"/>
              <a:t>                  </a:t>
            </a:r>
            <a:r>
              <a:rPr lang="en-IN" sz="3200" spc="5" dirty="0" smtClean="0"/>
              <a:t/>
            </a:r>
            <a:br>
              <a:rPr lang="en-IN" sz="3200" spc="5" dirty="0" smtClean="0"/>
            </a:br>
            <a:r>
              <a:rPr lang="en-IN" sz="3200" spc="5" dirty="0"/>
              <a:t> </a:t>
            </a:r>
            <a:r>
              <a:rPr lang="en-IN" sz="3200" spc="5" dirty="0" smtClean="0"/>
              <a:t>                   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2167742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/>
              <a:t>  Employers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/>
              <a:t>  Employees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/>
              <a:t>  Organization</a:t>
            </a:r>
          </a:p>
          <a:p>
            <a:endParaRPr lang="en-IN" sz="3600" dirty="0" smtClean="0"/>
          </a:p>
          <a:p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2590800"/>
            <a:ext cx="641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 smtClean="0"/>
              <a:t>Filtering</a:t>
            </a:r>
            <a:r>
              <a:rPr lang="en-IN" sz="2400" dirty="0" smtClean="0"/>
              <a:t> : To find the missing 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 smtClean="0"/>
              <a:t>Chart</a:t>
            </a:r>
            <a:r>
              <a:rPr lang="en-IN" sz="2400" dirty="0" smtClean="0"/>
              <a:t> : To get an graphical representation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 smtClean="0"/>
              <a:t>Pivot table </a:t>
            </a:r>
            <a:r>
              <a:rPr lang="en-IN" sz="2400" dirty="0" smtClean="0"/>
              <a:t>: To summarize the 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 smtClean="0"/>
              <a:t>Conditional technique </a:t>
            </a:r>
            <a:r>
              <a:rPr lang="en-IN" sz="2400" dirty="0" smtClean="0"/>
              <a:t>: Used to identify the missing data 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228600"/>
            <a:ext cx="10681335" cy="76200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965327"/>
            <a:ext cx="533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/>
          </a:p>
          <a:p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1143000"/>
            <a:ext cx="6324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Employee dataset : </a:t>
            </a:r>
            <a:r>
              <a:rPr lang="en-IN" sz="2400" dirty="0" err="1" smtClean="0"/>
              <a:t>Kaggle</a:t>
            </a:r>
            <a:endParaRPr lang="en-IN" sz="2400" dirty="0" smtClean="0"/>
          </a:p>
          <a:p>
            <a:r>
              <a:rPr lang="en-IN" sz="2400" dirty="0" smtClean="0"/>
              <a:t>Total : 26 Feature</a:t>
            </a:r>
          </a:p>
          <a:p>
            <a:r>
              <a:rPr lang="en-IN" sz="2400" dirty="0" smtClean="0"/>
              <a:t>Used : 11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Employee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Exit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Employee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Current employee rating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09800" y="2278825"/>
            <a:ext cx="8000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</a:t>
            </a: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conditional formatting is used to identify the missing data in a cell , highlight the missing cells and also to remove the missing cell.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=IFS( Z8&gt;=5,"VERY HIGH" , Z8&gt;=4,"HIGH",Z8&gt;=3,"MED", TRUE,"LOW")</a:t>
            </a:r>
            <a:endParaRPr lang="en-US" sz="28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545</Words>
  <Application>Microsoft Office PowerPoint</Application>
  <PresentationFormat>Widescreen</PresentationFormat>
  <Paragraphs>133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                                               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ASUS</cp:lastModifiedBy>
  <cp:revision>29</cp:revision>
  <dcterms:created xsi:type="dcterms:W3CDTF">2024-03-29T15:07:22Z</dcterms:created>
  <dcterms:modified xsi:type="dcterms:W3CDTF">2024-08-30T15:33:49Z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