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Masters/slideMaster3.xml" ContentType="application/vnd.openxmlformats-officedocument.presentationml.slideMaster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  <p:sldMasterId id="2147483671" r:id="rId2"/>
    <p:sldMasterId id="2147483683" r:id="rId3"/>
  </p:sldMasterIdLst>
  <p:notesMasterIdLst>
    <p:notesMasterId r:id="rId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5" d="100"/>
          <a:sy n="3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/>
          </p:nvPr>
        </p:nvSpPr>
        <p:spPr>
          <a:xfrm rot="0">
            <a:off x="6905625" y="0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buNone/>
            </a:pPr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96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3133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596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7994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5825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820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028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4616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9460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816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874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4030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3431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4726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918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6959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870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36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52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43915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5910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06000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74683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3436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42045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7093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46911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37855"/>
      </p:ext>
    </p:extLst>
  </p:cSld>
  <p:clrMapOvr>
    <a:masterClrMapping xmlns:a="http://schemas.openxmlformats.org/drawingml/2006/main"/>
  </p:clrMapOvr>
</p:sldLayout>
</file>

<file path=ppt/slideLayouts/slideLayout23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40946"/>
      </p:ext>
    </p:extLst>
  </p:cSld>
  <p:clrMapOvr>
    <a:masterClrMapping xmlns:a="http://schemas.openxmlformats.org/drawingml/2006/main"/>
  </p:clrMapOvr>
</p:sldLayout>
</file>

<file path=ppt/slideLayouts/slideLayout24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04301"/>
      </p:ext>
    </p:extLst>
  </p:cSld>
  <p:clrMapOvr>
    <a:masterClrMapping xmlns:a="http://schemas.openxmlformats.org/drawingml/2006/main"/>
  </p:clrMapOvr>
</p:sldLayout>
</file>

<file path=ppt/slideLayouts/slideLayout25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43392"/>
      </p:ext>
    </p:extLst>
  </p:cSld>
  <p:clrMapOvr>
    <a:masterClrMapping xmlns:a="http://schemas.openxmlformats.org/drawingml/2006/main"/>
  </p:clrMapOvr>
</p:sldLayout>
</file>

<file path=ppt/slideLayouts/slideLayout26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55878"/>
      </p:ext>
    </p:extLst>
  </p:cSld>
  <p:clrMapOvr>
    <a:masterClrMapping xmlns:a="http://schemas.openxmlformats.org/drawingml/2006/main"/>
  </p:clrMapOvr>
</p:sldLayout>
</file>

<file path=ppt/slideLayouts/slideLayout27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07441"/>
      </p:ext>
    </p:extLst>
  </p:cSld>
  <p:clrMapOvr>
    <a:masterClrMapping xmlns:a="http://schemas.openxmlformats.org/drawingml/2006/main"/>
  </p:clrMapOvr>
</p:sldLayout>
</file>

<file path=ppt/slideLayouts/slideLayout28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42550"/>
      </p:ext>
    </p:extLst>
  </p:cSld>
  <p:clrMapOvr>
    <a:masterClrMapping xmlns:a="http://schemas.openxmlformats.org/drawingml/2006/main"/>
  </p:clrMapOvr>
</p:sldLayout>
</file>

<file path=ppt/slideLayouts/slideLayout29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4344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8215"/>
      </p:ext>
    </p:extLst>
  </p:cSld>
  <p:clrMapOvr>
    <a:masterClrMapping xmlns:a="http://schemas.openxmlformats.org/drawingml/2006/main"/>
  </p:clrMapOvr>
</p:sldLayout>
</file>

<file path=ppt/slideLayouts/slideLayout30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39156"/>
      </p:ext>
    </p:extLst>
  </p:cSld>
  <p:clrMapOvr>
    <a:masterClrMapping xmlns:a="http://schemas.openxmlformats.org/drawingml/2006/main"/>
  </p:clrMapOvr>
</p:sldLayout>
</file>

<file path=ppt/slideLayouts/slideLayout31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65050"/>
      </p:ext>
    </p:extLst>
  </p:cSld>
  <p:clrMapOvr>
    <a:masterClrMapping xmlns:a="http://schemas.openxmlformats.org/drawingml/2006/main"/>
  </p:clrMapOvr>
</p:sldLayout>
</file>

<file path=ppt/slideLayouts/slideLayout32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2353"/>
      </p:ext>
    </p:extLst>
  </p:cSld>
  <p:clrMapOvr>
    <a:masterClrMapping xmlns:a="http://schemas.openxmlformats.org/drawingml/2006/main"/>
  </p:clrMapOvr>
</p:sldLayout>
</file>

<file path=ppt/slideLayouts/slideLayout33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067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72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9878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021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78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883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455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597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1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4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975"/>
            <a:ext cx="10972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83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2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597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1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4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3195637" y="2066925"/>
            <a:ext cx="5800725" cy="5191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1828800" y="3840162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5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Masters/slideMaster3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9377363" y="4762"/>
            <a:ext cx="1219200" cy="6853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597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7448550" y="3694112"/>
            <a:ext cx="4743450" cy="31638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1"/>
                </a:lnTo>
              </a:path>
            </a:pathLst>
          </a:custGeom>
          <a:noFill/>
          <a:ln w="12700" cmpd="sng" cap="flat">
            <a:solidFill>
              <a:srgbClr val="5FCAEE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182100" y="0"/>
            <a:ext cx="30099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602788" y="0"/>
            <a:ext cx="25892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008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8934450" y="3048000"/>
            <a:ext cx="3257550" cy="3809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3"/>
                </a:lnTo>
                <a:lnTo>
                  <a:pt x="21600" y="21603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337675" y="0"/>
            <a:ext cx="2854325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0896601" y="0"/>
            <a:ext cx="12954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4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936288" y="0"/>
            <a:ext cx="1255712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9174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372725" y="3590925"/>
            <a:ext cx="1819275" cy="32670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9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buNone/>
            </a:pP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62"/>
              </a:spcBef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182880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rgbClr val="000000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8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29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"/>
          <p:cNvGrpSpPr>
            <a:grpSpLocks/>
          </p:cNvGrpSpPr>
          <p:nvPr/>
        </p:nvGrpSpPr>
        <p:grpSpPr>
          <a:xfrm>
            <a:off x="876300" y="990600"/>
            <a:ext cx="1743075" cy="1333499"/>
            <a:chOff x="876300" y="990600"/>
            <a:chExt cx="1743075" cy="1333499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876300" y="1266825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9"/>
                  </a:lnTo>
                  <a:lnTo>
                    <a:pt x="4646" y="21612"/>
                  </a:lnTo>
                  <a:lnTo>
                    <a:pt x="16953" y="21612"/>
                  </a:lnTo>
                  <a:lnTo>
                    <a:pt x="21600" y="10799"/>
                  </a:lnTo>
                  <a:lnTo>
                    <a:pt x="16953" y="0"/>
                  </a:lnTo>
                  <a:lnTo>
                    <a:pt x="16953" y="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800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21" y="10800"/>
                  </a:lnTo>
                  <a:lnTo>
                    <a:pt x="16915" y="0"/>
                  </a:lnTo>
                  <a:lnTo>
                    <a:pt x="16915" y="0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55" name="曲线"/>
          <p:cNvSpPr>
            <a:spLocks/>
          </p:cNvSpPr>
          <p:nvPr/>
        </p:nvSpPr>
        <p:spPr>
          <a:xfrm rot="0">
            <a:off x="3752850" y="1190625"/>
            <a:ext cx="1666876" cy="14382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5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5"/>
                </a:lnTo>
                <a:lnTo>
                  <a:pt x="16940" y="0"/>
                </a:lnTo>
                <a:lnTo>
                  <a:pt x="16940" y="0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3800475" y="5229225"/>
            <a:ext cx="723900" cy="6191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91" y="0"/>
                </a:moveTo>
                <a:lnTo>
                  <a:pt x="4608" y="0"/>
                </a:lnTo>
                <a:lnTo>
                  <a:pt x="0" y="10800"/>
                </a:lnTo>
                <a:lnTo>
                  <a:pt x="4608" y="21600"/>
                </a:lnTo>
                <a:lnTo>
                  <a:pt x="16991" y="21600"/>
                </a:lnTo>
                <a:lnTo>
                  <a:pt x="21618" y="10800"/>
                </a:lnTo>
                <a:lnTo>
                  <a:pt x="16991" y="0"/>
                </a:lnTo>
                <a:lnTo>
                  <a:pt x="16991" y="0"/>
                </a:lnTo>
                <a:lnTo>
                  <a:pt x="16991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-828675" y="19050"/>
            <a:ext cx="9982200" cy="9890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1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2554287" y="3314700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N.Deepa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NO:22CA07(asunm136322ca07)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DEPARTMENT:B.com(commerce computer applications)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COLLEGE:valliammal college for women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2530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5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5" y="290512"/>
            <a:ext cx="3303587" cy="7381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462"/>
            <a:ext cx="457200" cy="4571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30" y="0"/>
                </a:moveTo>
                <a:lnTo>
                  <a:pt x="0" y="0"/>
                </a:lnTo>
                <a:lnTo>
                  <a:pt x="0" y="21600"/>
                </a:lnTo>
                <a:lnTo>
                  <a:pt x="21630" y="21600"/>
                </a:lnTo>
                <a:lnTo>
                  <a:pt x="21630" y="0"/>
                </a:lnTo>
                <a:lnTo>
                  <a:pt x="21630" y="0"/>
                </a:lnTo>
                <a:lnTo>
                  <a:pt x="2163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148137" y="-26987"/>
            <a:ext cx="6537325" cy="68373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994442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336550" y="476250"/>
            <a:ext cx="3814763" cy="892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salary and compensation analysis</a:t>
            </a:r>
            <a:br>
              <a:rPr lang="zh-CN" altLang="en-US" sz="18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</a:br>
            <a:br>
              <a:rPr lang="zh-CN" altLang="en-US" sz="18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</a:b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/>
              </a:rPr>
              <a:t>through excel data analysis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9" name="文本框"/>
          <p:cNvSpPr>
            <a:spLocks noGrp="1"/>
          </p:cNvSpPr>
          <p:nvPr>
            <p:ph type="body" idx="4294967295"/>
          </p:nvPr>
        </p:nvSpPr>
        <p:spPr>
          <a:xfrm rot="0">
            <a:off x="838200" y="14803438"/>
            <a:ext cx="8534401" cy="358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4800600" y="1847850"/>
            <a:ext cx="4762500" cy="358774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51204" y="-169855"/>
            <a:ext cx="7391831" cy="59882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4015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5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2436812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443538" y="-28575"/>
            <a:ext cx="5116513" cy="69262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321898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638425" y="2857500"/>
            <a:ext cx="4762500" cy="19589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organize and summarize your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so you can review situation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that need to be employee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25826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 rot="0">
            <a:off x="0" y="0"/>
            <a:ext cx="12192000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1" y="0"/>
                </a:moveTo>
                <a:lnTo>
                  <a:pt x="0" y="0"/>
                </a:lnTo>
                <a:lnTo>
                  <a:pt x="0" y="21600"/>
                </a:lnTo>
                <a:lnTo>
                  <a:pt x="21601" y="21600"/>
                </a:lnTo>
                <a:lnTo>
                  <a:pt x="21601" y="0"/>
                </a:lnTo>
                <a:lnTo>
                  <a:pt x="21601" y="0"/>
                </a:lnTo>
                <a:lnTo>
                  <a:pt x="21601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71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597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1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4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739775" y="830262"/>
            <a:ext cx="3910012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0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1217612" y="2122487"/>
            <a:ext cx="8593138" cy="1425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115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-76200" y="28575"/>
            <a:ext cx="12480928" cy="6857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F1F1F1"/>
          </a:solidFill>
          <a:ln w="12700" cmpd="sng" cap="flat">
            <a:noFill/>
            <a:prstDash val="solid"/>
            <a:miter/>
          </a:ln>
        </p:spPr>
      </p:sp>
      <p:grpSp>
        <p:nvGrpSpPr>
          <p:cNvPr id="92" name="组合"/>
          <p:cNvGrpSpPr>
            <a:grpSpLocks/>
          </p:cNvGrpSpPr>
          <p:nvPr/>
        </p:nvGrpSpPr>
        <p:grpSpPr>
          <a:xfrm>
            <a:off x="7448550" y="0"/>
            <a:ext cx="4743450" cy="6857997"/>
            <a:chOff x="7448550" y="0"/>
            <a:chExt cx="4743450" cy="6857997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77363" y="4762"/>
              <a:ext cx="1219200" cy="68532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597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7448550" y="3694112"/>
              <a:ext cx="4743450" cy="31638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591"/>
                  </a:lnTo>
                </a:path>
              </a:pathLst>
            </a:custGeom>
            <a:noFill/>
            <a:ln w="12700" cmpd="sng" cap="flat">
              <a:solidFill>
                <a:srgbClr val="5FCAEE"/>
              </a:solidFill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182100" y="0"/>
              <a:ext cx="30099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602788" y="0"/>
              <a:ext cx="25892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8934450" y="3048000"/>
              <a:ext cx="3257550" cy="3809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3"/>
                  </a:lnTo>
                  <a:lnTo>
                    <a:pt x="21600" y="21603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337675" y="0"/>
              <a:ext cx="2854325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8692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896601" y="0"/>
              <a:ext cx="1295400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4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936288" y="0"/>
              <a:ext cx="1255712" cy="6857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4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372725" y="3590925"/>
              <a:ext cx="1819275" cy="32670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12700" cmpd="sng" cap="flat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75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 rot="0">
            <a:off x="752475" y="6486525"/>
            <a:ext cx="1773237" cy="152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7362825" y="447675"/>
            <a:ext cx="361950" cy="3619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19" y="379"/>
                </a:lnTo>
                <a:lnTo>
                  <a:pt x="5343" y="1442"/>
                </a:lnTo>
                <a:lnTo>
                  <a:pt x="3145" y="3150"/>
                </a:lnTo>
                <a:lnTo>
                  <a:pt x="1440" y="5352"/>
                </a:lnTo>
                <a:lnTo>
                  <a:pt x="378" y="7933"/>
                </a:lnTo>
                <a:lnTo>
                  <a:pt x="0" y="10818"/>
                </a:lnTo>
                <a:lnTo>
                  <a:pt x="378" y="13666"/>
                </a:lnTo>
                <a:lnTo>
                  <a:pt x="1440" y="16247"/>
                </a:lnTo>
                <a:lnTo>
                  <a:pt x="3145" y="18449"/>
                </a:lnTo>
                <a:lnTo>
                  <a:pt x="5343" y="20157"/>
                </a:lnTo>
                <a:lnTo>
                  <a:pt x="7919" y="21220"/>
                </a:lnTo>
                <a:lnTo>
                  <a:pt x="10800" y="21637"/>
                </a:lnTo>
                <a:lnTo>
                  <a:pt x="13642" y="21220"/>
                </a:lnTo>
                <a:lnTo>
                  <a:pt x="16218" y="20157"/>
                </a:lnTo>
                <a:lnTo>
                  <a:pt x="18416" y="18449"/>
                </a:lnTo>
                <a:lnTo>
                  <a:pt x="20122" y="16247"/>
                </a:lnTo>
                <a:lnTo>
                  <a:pt x="21183" y="13666"/>
                </a:lnTo>
                <a:lnTo>
                  <a:pt x="21600" y="10818"/>
                </a:lnTo>
                <a:lnTo>
                  <a:pt x="21183" y="7933"/>
                </a:lnTo>
                <a:lnTo>
                  <a:pt x="20122" y="5352"/>
                </a:lnTo>
                <a:lnTo>
                  <a:pt x="18416" y="3150"/>
                </a:lnTo>
                <a:lnTo>
                  <a:pt x="16218" y="1442"/>
                </a:lnTo>
                <a:lnTo>
                  <a:pt x="13642" y="379"/>
                </a:lnTo>
                <a:lnTo>
                  <a:pt x="10800" y="0"/>
                </a:lnTo>
                <a:lnTo>
                  <a:pt x="10800" y="0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1010901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9" y="0"/>
                </a:moveTo>
                <a:lnTo>
                  <a:pt x="9199" y="105"/>
                </a:lnTo>
                <a:lnTo>
                  <a:pt x="7673" y="445"/>
                </a:lnTo>
                <a:lnTo>
                  <a:pt x="6231" y="996"/>
                </a:lnTo>
                <a:lnTo>
                  <a:pt x="4917" y="1738"/>
                </a:lnTo>
                <a:lnTo>
                  <a:pt x="3709" y="2649"/>
                </a:lnTo>
                <a:lnTo>
                  <a:pt x="2649" y="3709"/>
                </a:lnTo>
                <a:lnTo>
                  <a:pt x="1738" y="4917"/>
                </a:lnTo>
                <a:lnTo>
                  <a:pt x="996" y="6231"/>
                </a:lnTo>
                <a:lnTo>
                  <a:pt x="445" y="7673"/>
                </a:lnTo>
                <a:lnTo>
                  <a:pt x="105" y="9199"/>
                </a:lnTo>
                <a:lnTo>
                  <a:pt x="0" y="10810"/>
                </a:lnTo>
                <a:lnTo>
                  <a:pt x="105" y="12400"/>
                </a:lnTo>
                <a:lnTo>
                  <a:pt x="445" y="13926"/>
                </a:lnTo>
                <a:lnTo>
                  <a:pt x="996" y="15346"/>
                </a:lnTo>
                <a:lnTo>
                  <a:pt x="1738" y="16682"/>
                </a:lnTo>
                <a:lnTo>
                  <a:pt x="2649" y="17890"/>
                </a:lnTo>
                <a:lnTo>
                  <a:pt x="3709" y="18950"/>
                </a:lnTo>
                <a:lnTo>
                  <a:pt x="4917" y="19861"/>
                </a:lnTo>
                <a:lnTo>
                  <a:pt x="6231" y="20603"/>
                </a:lnTo>
                <a:lnTo>
                  <a:pt x="7673" y="21154"/>
                </a:lnTo>
                <a:lnTo>
                  <a:pt x="9199" y="21494"/>
                </a:lnTo>
                <a:lnTo>
                  <a:pt x="10789" y="21621"/>
                </a:lnTo>
                <a:lnTo>
                  <a:pt x="12400" y="21494"/>
                </a:lnTo>
                <a:lnTo>
                  <a:pt x="13926" y="21154"/>
                </a:lnTo>
                <a:lnTo>
                  <a:pt x="15346" y="20603"/>
                </a:lnTo>
                <a:lnTo>
                  <a:pt x="16682" y="19861"/>
                </a:lnTo>
                <a:lnTo>
                  <a:pt x="17890" y="18950"/>
                </a:lnTo>
                <a:lnTo>
                  <a:pt x="18950" y="17890"/>
                </a:lnTo>
                <a:lnTo>
                  <a:pt x="19861" y="16682"/>
                </a:lnTo>
                <a:lnTo>
                  <a:pt x="20603" y="15346"/>
                </a:lnTo>
                <a:lnTo>
                  <a:pt x="21154" y="13926"/>
                </a:lnTo>
                <a:lnTo>
                  <a:pt x="21494" y="12400"/>
                </a:lnTo>
                <a:lnTo>
                  <a:pt x="21600" y="10810"/>
                </a:lnTo>
                <a:lnTo>
                  <a:pt x="21494" y="9199"/>
                </a:lnTo>
                <a:lnTo>
                  <a:pt x="21154" y="7673"/>
                </a:lnTo>
                <a:lnTo>
                  <a:pt x="20603" y="6231"/>
                </a:lnTo>
                <a:lnTo>
                  <a:pt x="19861" y="4917"/>
                </a:lnTo>
                <a:lnTo>
                  <a:pt x="18950" y="3709"/>
                </a:lnTo>
                <a:lnTo>
                  <a:pt x="17890" y="2649"/>
                </a:lnTo>
                <a:lnTo>
                  <a:pt x="16682" y="1738"/>
                </a:lnTo>
                <a:lnTo>
                  <a:pt x="15346" y="996"/>
                </a:lnTo>
                <a:lnTo>
                  <a:pt x="13926" y="445"/>
                </a:lnTo>
                <a:lnTo>
                  <a:pt x="12400" y="105"/>
                </a:lnTo>
                <a:lnTo>
                  <a:pt x="10789" y="0"/>
                </a:lnTo>
                <a:lnTo>
                  <a:pt x="10789" y="0"/>
                </a:lnTo>
                <a:lnTo>
                  <a:pt x="10789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50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0" name="组合"/>
          <p:cNvGrpSpPr>
            <a:grpSpLocks/>
          </p:cNvGrpSpPr>
          <p:nvPr/>
        </p:nvGrpSpPr>
        <p:grpSpPr>
          <a:xfrm>
            <a:off x="47625" y="3819525"/>
            <a:ext cx="4124324" cy="3009899"/>
            <a:chOff x="47625" y="3819525"/>
            <a:chExt cx="4124324" cy="3009899"/>
          </a:xfrm>
        </p:grpSpPr>
        <p:pic>
          <p:nvPicPr>
            <p:cNvPr id="9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5"/>
              <a:ext cx="1733550" cy="30098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739775" y="446087"/>
            <a:ext cx="2357437" cy="736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509837" y="1041400"/>
            <a:ext cx="5029200" cy="4378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2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1" y="5362575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30"/>
                  </a:lnTo>
                  <a:lnTo>
                    <a:pt x="21600" y="2163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1" y="58959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0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833437" y="574675"/>
            <a:ext cx="5637212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7273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3714750" y="2476500"/>
            <a:ext cx="4762500" cy="35877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矩形"/>
          <p:cNvSpPr>
            <a:spLocks/>
          </p:cNvSpPr>
          <p:nvPr/>
        </p:nvSpPr>
        <p:spPr>
          <a:xfrm rot="21550306">
            <a:off x="1708150" y="1989137"/>
            <a:ext cx="8496301" cy="2490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 analysis of employee data can help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businesses in a number of ways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identify pay disparities to achieve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fairness internally and in comparison to the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industry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5591175" y="4219575"/>
            <a:ext cx="4762500" cy="358774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734943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1" y="5362575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30"/>
                  </a:lnTo>
                  <a:lnTo>
                    <a:pt x="21600" y="2163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1" y="58959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w="12700"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5" y="830262"/>
            <a:ext cx="5264150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  <a:tabLst>
                <a:tab pos="2641600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9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485900" y="2133600"/>
            <a:ext cx="4762500" cy="2759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this dataset contains information about the salaries of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employees at a company.each row represents a different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employee,and the columns include information such as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name,hra ,da,gross salary,pf and net salary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080410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00087" y="892175"/>
            <a:ext cx="5013325" cy="501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81012" y="1776412"/>
            <a:ext cx="4171950" cy="509746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6019800" y="2419350"/>
            <a:ext cx="4762500" cy="2492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2.employer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3.worker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all the sectors can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be users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00372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800" y="857250"/>
            <a:ext cx="9763125" cy="557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11353800" y="6473825"/>
            <a:ext cx="150812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3714750" y="2476500"/>
            <a:ext cx="4762500" cy="2492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1.filter-remove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2.formula-hra,da,pf,gross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salary,net salary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3.pirot-summary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4.graph-data visulalisation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035538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650" y="385762"/>
            <a:ext cx="10680699" cy="7572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3714750" y="2476500"/>
            <a:ext cx="4762500" cy="302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1.employee-edunet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2.ememployee id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3.name-type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4.salary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5.hra,da,pf,gr gross salary,net</a:t>
            </a: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salary</a:t>
            </a:r>
            <a:endParaRPr lang="zh-CN" altLang="en-US" sz="1800" b="1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8089044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5" y="6486525"/>
            <a:ext cx="1773237" cy="152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30"/>
                </a:lnTo>
                <a:lnTo>
                  <a:pt x="21600" y="2163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w="12700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42"/>
                </a:lnTo>
                <a:lnTo>
                  <a:pt x="21600" y="21642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w="12700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1" y="5895975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w="12700"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5" y="655637"/>
            <a:ext cx="8480425" cy="654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7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600" y="6473825"/>
            <a:ext cx="228600" cy="168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262"/>
            <a:ext cx="8534401" cy="43783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endParaRPr lang="en-US" altLang="zh-CN" sz="2800" b="1" i="0" u="none" strike="noStrike" kern="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1.hra=salary*%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2.da=salary*%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3.pf=salary*12%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4.i am prepare garph and Excel by</a:t>
            </a: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only an mobile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3714750" y="2476500"/>
            <a:ext cx="4762500" cy="35877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 txBox="1">
            <a:spLocks/>
          </p:cNvSpPr>
          <p:nvPr/>
        </p:nvSpPr>
        <p:spPr>
          <a:xfrm rot="0">
            <a:off x="7172216" y="15020696"/>
            <a:ext cx="4762427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salary benchmark helps you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organize and summarize your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so you can review situation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that need to be employee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276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2024-09-03T11:30:37Z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