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7" Type="http://schemas.openxmlformats.org/officeDocument/2006/relationships/tableStyles" Target="tableStyles.xml"/>  <Relationship Id="rId16" Type="http://schemas.openxmlformats.org/officeDocument/2006/relationships/theme" Target="theme/theme1.xml"/>  <Relationship Id="rId1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5399" y="0"/>
            <a:ext cx="967485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55585" y="0"/>
            <a:ext cx="867448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78293" y="0"/>
            <a:ext cx="862906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66969" y="0"/>
            <a:ext cx="865171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89679" y="0"/>
            <a:ext cx="900629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55585" y="0"/>
            <a:ext cx="867448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55585" y="0"/>
            <a:ext cx="867448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51741" y="0"/>
            <a:ext cx="828216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2636" y="0"/>
            <a:ext cx="872037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50369" y="0"/>
            <a:ext cx="888491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45012" y="0"/>
            <a:ext cx="849562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99056" y="0"/>
            <a:ext cx="838753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