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hayu\Downloads\EXCEL%20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hayu\Downloads\EXCEL%20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PERFORMANCE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'[EXCEL SHEET.xlsx]EXCEL SHEET'!$B$1</c:f>
              <c:strCache>
                <c:ptCount val="1"/>
                <c:pt idx="0">
                  <c:v>(Multiple Items)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SHEET'!$B$2:$B$15</c:f>
              <c:numCache>
                <c:formatCode>General</c:formatCode>
                <c:ptCount val="14"/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8</c:v>
                </c:pt>
                <c:pt idx="5">
                  <c:v>3</c:v>
                </c:pt>
                <c:pt idx="6">
                  <c:v>8</c:v>
                </c:pt>
                <c:pt idx="7">
                  <c:v>12</c:v>
                </c:pt>
                <c:pt idx="8">
                  <c:v>8</c:v>
                </c:pt>
                <c:pt idx="9">
                  <c:v>4</c:v>
                </c:pt>
                <c:pt idx="10">
                  <c:v>6</c:v>
                </c:pt>
                <c:pt idx="11">
                  <c:v>7</c:v>
                </c:pt>
                <c:pt idx="12">
                  <c:v>6</c:v>
                </c:pt>
                <c:pt idx="13">
                  <c:v>64</c:v>
                </c:pt>
              </c:numCache>
            </c:numRef>
          </c:val>
        </c:ser>
        <c:ser>
          <c:idx val="1"/>
          <c:order val="1"/>
          <c:tx>
            <c:strRef>
              <c:f>'[EXCEL SHEET.xlsx]EXCEL SHEET'!$C$1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SHEET'!$C$2:$C$15</c:f>
              <c:numCache>
                <c:formatCode>General</c:formatCode>
                <c:ptCount val="14"/>
                <c:pt idx="2">
                  <c:v>0</c:v>
                </c:pt>
                <c:pt idx="3">
                  <c:v>7</c:v>
                </c:pt>
                <c:pt idx="4">
                  <c:v>13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9</c:v>
                </c:pt>
                <c:pt idx="9">
                  <c:v>12</c:v>
                </c:pt>
                <c:pt idx="10">
                  <c:v>12</c:v>
                </c:pt>
                <c:pt idx="11">
                  <c:v>9</c:v>
                </c:pt>
                <c:pt idx="12">
                  <c:v>16</c:v>
                </c:pt>
                <c:pt idx="13">
                  <c:v>108</c:v>
                </c:pt>
              </c:numCache>
            </c:numRef>
          </c:val>
        </c:ser>
        <c:ser>
          <c:idx val="2"/>
          <c:order val="2"/>
          <c:tx>
            <c:strRef>
              <c:f>'[EXCEL SHEET.xlsx]EXCEL SHEET'!$D$1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SHEET'!$D$2:$D$15</c:f>
              <c:numCache>
                <c:formatCode>General</c:formatCode>
                <c:ptCount val="14"/>
                <c:pt idx="2">
                  <c:v>0</c:v>
                </c:pt>
                <c:pt idx="3">
                  <c:v>16</c:v>
                </c:pt>
                <c:pt idx="4">
                  <c:v>14</c:v>
                </c:pt>
                <c:pt idx="5">
                  <c:v>23</c:v>
                </c:pt>
                <c:pt idx="6">
                  <c:v>22</c:v>
                </c:pt>
                <c:pt idx="7">
                  <c:v>27</c:v>
                </c:pt>
                <c:pt idx="8">
                  <c:v>17</c:v>
                </c:pt>
                <c:pt idx="9">
                  <c:v>30</c:v>
                </c:pt>
                <c:pt idx="10">
                  <c:v>25</c:v>
                </c:pt>
                <c:pt idx="11">
                  <c:v>23</c:v>
                </c:pt>
                <c:pt idx="12">
                  <c:v>28</c:v>
                </c:pt>
                <c:pt idx="13">
                  <c:v>225</c:v>
                </c:pt>
              </c:numCache>
            </c:numRef>
          </c:val>
        </c:ser>
        <c:ser>
          <c:idx val="3"/>
          <c:order val="3"/>
          <c:tx>
            <c:strRef>
              <c:f>'[EXCEL SHEET.xlsx]EXCEL SHEET'!$E$1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SHEET'!$E$2:$E$15</c:f>
              <c:numCache>
                <c:formatCode>General</c:formatCode>
                <c:ptCount val="14"/>
                <c:pt idx="2">
                  <c:v>0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2</c:v>
                </c:pt>
                <c:pt idx="10">
                  <c:v>4</c:v>
                </c:pt>
                <c:pt idx="11">
                  <c:v>2</c:v>
                </c:pt>
                <c:pt idx="12">
                  <c:v>4</c:v>
                </c:pt>
                <c:pt idx="13">
                  <c:v>32</c:v>
                </c:pt>
              </c:numCache>
            </c:numRef>
          </c:val>
        </c:ser>
        <c:ser>
          <c:idx val="4"/>
          <c:order val="4"/>
          <c:tx>
            <c:strRef>
              <c:f>'[EXCEL SHEET.xlsx]EXCEL SHEET'!$F$1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SHEET'!$F$2:$F$15</c:f>
              <c:numCache>
                <c:formatCode>General</c:formatCode>
                <c:ptCount val="14"/>
                <c:pt idx="2">
                  <c:v>0</c:v>
                </c:pt>
                <c:pt idx="3">
                  <c:v>29</c:v>
                </c:pt>
                <c:pt idx="4">
                  <c:v>38</c:v>
                </c:pt>
                <c:pt idx="5">
                  <c:v>37</c:v>
                </c:pt>
                <c:pt idx="6">
                  <c:v>43</c:v>
                </c:pt>
                <c:pt idx="7">
                  <c:v>54</c:v>
                </c:pt>
                <c:pt idx="8">
                  <c:v>38</c:v>
                </c:pt>
                <c:pt idx="9">
                  <c:v>48</c:v>
                </c:pt>
                <c:pt idx="10">
                  <c:v>47</c:v>
                </c:pt>
                <c:pt idx="11">
                  <c:v>41</c:v>
                </c:pt>
                <c:pt idx="12">
                  <c:v>54</c:v>
                </c:pt>
                <c:pt idx="13">
                  <c:v>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4674456"/>
        <c:axId val="204677592"/>
        <c:axId val="0"/>
      </c:bar3DChart>
      <c:catAx>
        <c:axId val="204674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77592"/>
        <c:crosses val="autoZero"/>
        <c:auto val="1"/>
        <c:lblAlgn val="ctr"/>
        <c:lblOffset val="100"/>
        <c:noMultiLvlLbl val="0"/>
      </c:catAx>
      <c:valAx>
        <c:axId val="204677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7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277777777777776"/>
          <c:y val="0.18560185185185185"/>
          <c:w val="0.83611111111111114"/>
          <c:h val="0.59738371245261002"/>
        </c:manualLayout>
      </c:layout>
      <c:pie3DChart>
        <c:varyColors val="1"/>
        <c:ser>
          <c:idx val="0"/>
          <c:order val="0"/>
          <c:tx>
            <c:strRef>
              <c:f>'[EXCEL SHEET.xlsx]EXCEL SHEET'!$B$3</c:f>
              <c:strCache>
                <c:ptCount val="1"/>
                <c:pt idx="0">
                  <c:v>Column Labels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SHEET'!$B$4:$B$15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3</c:v>
                </c:pt>
                <c:pt idx="4">
                  <c:v>8</c:v>
                </c:pt>
                <c:pt idx="5">
                  <c:v>12</c:v>
                </c:pt>
                <c:pt idx="6">
                  <c:v>8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6</c:v>
                </c:pt>
                <c:pt idx="11">
                  <c:v>64</c:v>
                </c:pt>
              </c:numCache>
            </c:numRef>
          </c:val>
        </c:ser>
        <c:ser>
          <c:idx val="1"/>
          <c:order val="1"/>
          <c:tx>
            <c:strRef>
              <c:f>'[EXCEL SHEET.xlsx]EXCEL SHEET'!$C$3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SHEET'!$C$4:$C$15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13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9</c:v>
                </c:pt>
                <c:pt idx="7">
                  <c:v>12</c:v>
                </c:pt>
                <c:pt idx="8">
                  <c:v>12</c:v>
                </c:pt>
                <c:pt idx="9">
                  <c:v>9</c:v>
                </c:pt>
                <c:pt idx="10">
                  <c:v>16</c:v>
                </c:pt>
                <c:pt idx="11">
                  <c:v>108</c:v>
                </c:pt>
              </c:numCache>
            </c:numRef>
          </c:val>
        </c:ser>
        <c:ser>
          <c:idx val="2"/>
          <c:order val="2"/>
          <c:tx>
            <c:strRef>
              <c:f>'[EXCEL SHEET.xlsx]EXCEL SHEET'!$D$3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SHEET'!$D$4:$D$15</c:f>
              <c:numCache>
                <c:formatCode>General</c:formatCode>
                <c:ptCount val="12"/>
                <c:pt idx="0">
                  <c:v>0</c:v>
                </c:pt>
                <c:pt idx="1">
                  <c:v>16</c:v>
                </c:pt>
                <c:pt idx="2">
                  <c:v>14</c:v>
                </c:pt>
                <c:pt idx="3">
                  <c:v>23</c:v>
                </c:pt>
                <c:pt idx="4">
                  <c:v>22</c:v>
                </c:pt>
                <c:pt idx="5">
                  <c:v>27</c:v>
                </c:pt>
                <c:pt idx="6">
                  <c:v>17</c:v>
                </c:pt>
                <c:pt idx="7">
                  <c:v>30</c:v>
                </c:pt>
                <c:pt idx="8">
                  <c:v>25</c:v>
                </c:pt>
                <c:pt idx="9">
                  <c:v>23</c:v>
                </c:pt>
                <c:pt idx="10">
                  <c:v>28</c:v>
                </c:pt>
                <c:pt idx="11">
                  <c:v>225</c:v>
                </c:pt>
              </c:numCache>
            </c:numRef>
          </c:val>
        </c:ser>
        <c:ser>
          <c:idx val="3"/>
          <c:order val="3"/>
          <c:tx>
            <c:strRef>
              <c:f>'[EXCEL SHEET.xlsx]EXCEL SHEET'!$E$3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SHEET'!$E$4:$E$15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  <c:pt idx="8">
                  <c:v>4</c:v>
                </c:pt>
                <c:pt idx="9">
                  <c:v>2</c:v>
                </c:pt>
                <c:pt idx="10">
                  <c:v>4</c:v>
                </c:pt>
                <c:pt idx="11">
                  <c:v>32</c:v>
                </c:pt>
              </c:numCache>
            </c:numRef>
          </c:val>
        </c:ser>
        <c:ser>
          <c:idx val="4"/>
          <c:order val="4"/>
          <c:tx>
            <c:strRef>
              <c:f>'[EXCEL SHEET.xlsx]EXCEL SHEET'!$F$3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SHEET'!$F$4:$F$15</c:f>
              <c:numCache>
                <c:formatCode>General</c:formatCode>
                <c:ptCount val="12"/>
                <c:pt idx="0">
                  <c:v>0</c:v>
                </c:pt>
                <c:pt idx="1">
                  <c:v>29</c:v>
                </c:pt>
                <c:pt idx="2">
                  <c:v>38</c:v>
                </c:pt>
                <c:pt idx="3">
                  <c:v>37</c:v>
                </c:pt>
                <c:pt idx="4">
                  <c:v>43</c:v>
                </c:pt>
                <c:pt idx="5">
                  <c:v>54</c:v>
                </c:pt>
                <c:pt idx="6">
                  <c:v>38</c:v>
                </c:pt>
                <c:pt idx="7">
                  <c:v>48</c:v>
                </c:pt>
                <c:pt idx="8">
                  <c:v>47</c:v>
                </c:pt>
                <c:pt idx="9">
                  <c:v>41</c:v>
                </c:pt>
                <c:pt idx="10">
                  <c:v>54</c:v>
                </c:pt>
                <c:pt idx="11">
                  <c:v>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5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3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47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735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234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7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4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8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6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18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7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4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6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2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7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-64008"/>
            <a:ext cx="7344325" cy="841292"/>
          </a:xfrm>
        </p:spPr>
        <p:txBody>
          <a:bodyPr/>
          <a:lstStyle/>
          <a:p>
            <a:r>
              <a:rPr lang="en-US" sz="32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</a:t>
            </a:r>
            <a:r>
              <a:rPr lang="en-US" sz="32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3042241"/>
            <a:ext cx="11731752" cy="2105491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         :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 DHEEKSHA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NO              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312210227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             : B.COM ACCOUNTING &amp; FINANCE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                      : GURU SHREE SHANTIVIJAI JAIN COLLEGE FOR WOMEN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93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912186" cy="77114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“WOW” IN OUR SOLUTION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94" y="2334006"/>
            <a:ext cx="8220456" cy="13327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IFS(Z4&gt;=5,”VERY HIGH”,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Z4&gt;=4,”HIGH”,Z4&gt;=3,”MED”,”TRUE”,”LOW”)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921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584"/>
            <a:ext cx="3291162" cy="83515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MODELLING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0"/>
            <a:ext cx="8596668" cy="470001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employment performance dataset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download employment data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identify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filled blank values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identify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filterout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58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5529"/>
            <a:ext cx="8596668" cy="524583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performance level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pivot table.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 rows, cols, filters, values, respectively business unit performance level, gender code, count of first name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the blank option.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recommended graph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Filterout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linear and exponential features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pie chart for our reference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498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82" y="280416"/>
            <a:ext cx="2102442" cy="78943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RESULT</a:t>
            </a:r>
            <a:endParaRPr lang="en-IN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441695"/>
              </p:ext>
            </p:extLst>
          </p:nvPr>
        </p:nvGraphicFramePr>
        <p:xfrm>
          <a:off x="924751" y="1694244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7848219" y="98234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414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4736"/>
            <a:ext cx="2047578" cy="71628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RESULT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800207"/>
              </p:ext>
            </p:extLst>
          </p:nvPr>
        </p:nvGraphicFramePr>
        <p:xfrm>
          <a:off x="1252728" y="1810512"/>
          <a:ext cx="7786497" cy="437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bject 4"/>
          <p:cNvSpPr/>
          <p:nvPr/>
        </p:nvSpPr>
        <p:spPr>
          <a:xfrm>
            <a:off x="7976235" y="110909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61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757506" cy="844296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CONCLUSION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910" y="2015202"/>
            <a:ext cx="66104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employment performance dataset provides valuable insights into employee productivity, efficiency and overall contribution to organizational goals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 play a crucial role in visualizing the data and useful for comparing individual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6235" y="110909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13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85800"/>
            <a:ext cx="4397585" cy="632104"/>
          </a:xfrm>
        </p:spPr>
        <p:txBody>
          <a:bodyPr>
            <a:noAutofit/>
          </a:bodyPr>
          <a:lstStyle/>
          <a:p>
            <a:r>
              <a:rPr lang="en-IN" sz="4250" b="1" spc="5" dirty="0">
                <a:solidFill>
                  <a:schemeClr val="tx1"/>
                </a:solidFill>
              </a:rPr>
              <a:t>PROJECT</a:t>
            </a:r>
            <a:r>
              <a:rPr lang="en-IN" sz="4250" b="1" spc="-85" dirty="0">
                <a:solidFill>
                  <a:schemeClr val="tx1"/>
                </a:solidFill>
              </a:rPr>
              <a:t> </a:t>
            </a:r>
            <a:r>
              <a:rPr lang="en-IN" sz="4250" b="1" spc="25" dirty="0">
                <a:solidFill>
                  <a:schemeClr val="tx1"/>
                </a:solidFill>
              </a:rPr>
              <a:t>TITLE</a:t>
            </a:r>
            <a:endParaRPr lang="en-IN" sz="425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021992"/>
            <a:ext cx="8596668" cy="160817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571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861394" cy="87172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AGENDA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160" y="1045464"/>
            <a:ext cx="7152594" cy="4688267"/>
          </a:xfrm>
        </p:spPr>
        <p:txBody>
          <a:bodyPr>
            <a:noAutofit/>
          </a:bodyPr>
          <a:lstStyle/>
          <a:p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ClrTx/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  <p:grpSp>
        <p:nvGrpSpPr>
          <p:cNvPr id="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5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0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74826" cy="789432"/>
          </a:xfrm>
        </p:spPr>
        <p:txBody>
          <a:bodyPr/>
          <a:lstStyle/>
          <a:p>
            <a:r>
              <a:rPr lang="en-IN" sz="4250" spc="-20" dirty="0">
                <a:solidFill>
                  <a:schemeClr val="tx1"/>
                </a:solidFill>
              </a:rPr>
              <a:t>P</a:t>
            </a:r>
            <a:r>
              <a:rPr lang="en-IN" sz="4250" spc="15" dirty="0">
                <a:solidFill>
                  <a:schemeClr val="tx1"/>
                </a:solidFill>
              </a:rPr>
              <a:t>ROB</a:t>
            </a:r>
            <a:r>
              <a:rPr lang="en-IN" sz="4250" spc="55" dirty="0">
                <a:solidFill>
                  <a:schemeClr val="tx1"/>
                </a:solidFill>
              </a:rPr>
              <a:t>L</a:t>
            </a:r>
            <a:r>
              <a:rPr lang="en-IN" sz="4250" spc="-20" dirty="0">
                <a:solidFill>
                  <a:schemeClr val="tx1"/>
                </a:solidFill>
              </a:rPr>
              <a:t>E</a:t>
            </a:r>
            <a:r>
              <a:rPr lang="en-IN" sz="4250" spc="20" dirty="0">
                <a:solidFill>
                  <a:schemeClr val="tx1"/>
                </a:solidFill>
              </a:rPr>
              <a:t>M</a:t>
            </a:r>
            <a:r>
              <a:rPr lang="en-IN" sz="4250" dirty="0">
                <a:solidFill>
                  <a:schemeClr val="tx1"/>
                </a:solidFill>
              </a:rPr>
              <a:t>	</a:t>
            </a:r>
            <a:r>
              <a:rPr lang="en-IN" sz="4250" spc="10" dirty="0">
                <a:solidFill>
                  <a:schemeClr val="tx1"/>
                </a:solidFill>
              </a:rPr>
              <a:t>S</a:t>
            </a:r>
            <a:r>
              <a:rPr lang="en-IN" sz="4250" spc="-370" dirty="0">
                <a:solidFill>
                  <a:schemeClr val="tx1"/>
                </a:solidFill>
              </a:rPr>
              <a:t>T</a:t>
            </a:r>
            <a:r>
              <a:rPr lang="en-IN" sz="4250" spc="-375" dirty="0">
                <a:solidFill>
                  <a:schemeClr val="tx1"/>
                </a:solidFill>
              </a:rPr>
              <a:t>A</a:t>
            </a:r>
            <a:r>
              <a:rPr lang="en-IN" sz="4250" spc="15" dirty="0">
                <a:solidFill>
                  <a:schemeClr val="tx1"/>
                </a:solidFill>
              </a:rPr>
              <a:t>T</a:t>
            </a:r>
            <a:r>
              <a:rPr lang="en-IN" sz="4250" spc="-10" dirty="0">
                <a:solidFill>
                  <a:schemeClr val="tx1"/>
                </a:solidFill>
              </a:rPr>
              <a:t>E</a:t>
            </a:r>
            <a:r>
              <a:rPr lang="en-IN" sz="4250" spc="-20" dirty="0">
                <a:solidFill>
                  <a:schemeClr val="tx1"/>
                </a:solidFill>
              </a:rPr>
              <a:t>ME</a:t>
            </a:r>
            <a:r>
              <a:rPr lang="en-IN" sz="4250" spc="10" dirty="0">
                <a:solidFill>
                  <a:schemeClr val="tx1"/>
                </a:solidFill>
              </a:rPr>
              <a:t>NT</a:t>
            </a:r>
            <a:endParaRPr lang="en-IN" sz="425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960" y="2160589"/>
            <a:ext cx="6647688" cy="3880773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 employee performance raring overtime.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top performers and under performers.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performance by department, job, role and other categories.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trends and correlations in performance data.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 filtering and drill-down capabilities for in-depth analysis.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8439531" y="2160589"/>
            <a:ext cx="2762250" cy="3257550"/>
            <a:chOff x="7991475" y="2933700"/>
            <a:chExt cx="2762250" cy="325755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6"/>
          <p:cNvSpPr/>
          <p:nvPr/>
        </p:nvSpPr>
        <p:spPr>
          <a:xfrm>
            <a:off x="6750939" y="139903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410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476578" cy="798576"/>
          </a:xfrm>
        </p:spPr>
        <p:txBody>
          <a:bodyPr/>
          <a:lstStyle/>
          <a:p>
            <a:r>
              <a:rPr lang="en-IN" sz="4250" b="1" spc="5" dirty="0" smtClean="0">
                <a:solidFill>
                  <a:schemeClr val="tx1"/>
                </a:solidFill>
              </a:rPr>
              <a:t>PROJECT </a:t>
            </a:r>
            <a:r>
              <a:rPr lang="en-IN" sz="4250" b="1" spc="-20" dirty="0" smtClean="0">
                <a:solidFill>
                  <a:schemeClr val="tx1"/>
                </a:solidFill>
              </a:rPr>
              <a:t>OVERVIEW</a:t>
            </a:r>
            <a:endParaRPr lang="en-IN" sz="425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360" y="2160589"/>
            <a:ext cx="7260336" cy="388077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employee performance management is crucial 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 their goals and objectives.</a:t>
            </a:r>
          </a:p>
          <a:p>
            <a:pPr marL="0" indent="0">
              <a:buClrTx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involove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collecting and clearing employee performance data, designing and developing an interactive Excel dashboard, and creating a user guide and data dictionary for easy adoption.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2"/>
          <p:cNvGrpSpPr/>
          <p:nvPr/>
        </p:nvGrpSpPr>
        <p:grpSpPr>
          <a:xfrm>
            <a:off x="8658225" y="2160589"/>
            <a:ext cx="3533775" cy="3810000"/>
            <a:chOff x="8658225" y="2647950"/>
            <a:chExt cx="3533775" cy="3810000"/>
          </a:xfrm>
        </p:grpSpPr>
        <p:sp>
          <p:nvSpPr>
            <p:cNvPr id="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41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040202" cy="743712"/>
          </a:xfrm>
        </p:spPr>
        <p:txBody>
          <a:bodyPr>
            <a:normAutofit/>
          </a:bodyPr>
          <a:lstStyle/>
          <a:p>
            <a:r>
              <a:rPr lang="en-US" sz="4250" b="1" dirty="0" smtClean="0">
                <a:solidFill>
                  <a:schemeClr val="tx1"/>
                </a:solidFill>
              </a:rPr>
              <a:t>WHO ARE THE END USERS ?</a:t>
            </a:r>
            <a:endParaRPr lang="en-IN" sz="425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510" y="1730821"/>
            <a:ext cx="5787474" cy="388077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Managers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Management 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081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14" y="316992"/>
            <a:ext cx="8713554" cy="66141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OUR SOLUTION AND ITS VALUE PROPOSITION 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172" y="2015202"/>
            <a:ext cx="6868452" cy="4312446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Mission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– Remove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– Summary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excel based Employee performance Analysis Solution utilizes conditional formatting to provide a clear and intuitive visualization of Employee performance data.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1704" y="1695450"/>
            <a:ext cx="2606040" cy="3123057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7089267" y="125596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19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44" y="777240"/>
            <a:ext cx="7955280" cy="565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– Summary: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 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3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38250" cy="71628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DATASET DESCRIPTION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0646" y="1749109"/>
            <a:ext cx="4251282" cy="41579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 Features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 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atures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Name- text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Name- text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– male female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459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483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Employee Data Analysis using Excel</vt:lpstr>
      <vt:lpstr>PROJECT TITLE</vt:lpstr>
      <vt:lpstr>AGENDA</vt:lpstr>
      <vt:lpstr>PROBLEM STATEMENT</vt:lpstr>
      <vt:lpstr>PROJECT OVERVIEW</vt:lpstr>
      <vt:lpstr>WHO ARE THE END USERS ?</vt:lpstr>
      <vt:lpstr>OUR SOLUTION AND ITS VALUE PROPOSITION </vt:lpstr>
      <vt:lpstr>PowerPoint Presentation</vt:lpstr>
      <vt:lpstr>DATASET DESCRIPTION</vt:lpstr>
      <vt:lpstr>THE “WOW” IN OUR SOLUTION</vt:lpstr>
      <vt:lpstr>MODELLING</vt:lpstr>
      <vt:lpstr>PowerPoint Presentation</vt:lpstr>
      <vt:lpstr>RESULT</vt:lpstr>
      <vt:lpstr>RESULT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Microsoft account</dc:creator>
  <cp:lastModifiedBy>Microsoft account</cp:lastModifiedBy>
  <cp:revision>15</cp:revision>
  <dcterms:created xsi:type="dcterms:W3CDTF">2024-10-02T05:38:50Z</dcterms:created>
  <dcterms:modified xsi:type="dcterms:W3CDTF">2024-10-02T08:21:00Z</dcterms:modified>
</cp:coreProperties>
</file>