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8382" y="2071033"/>
            <a:ext cx="86106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Jyothi</a:t>
            </a:r>
            <a:endParaRPr lang="en-US" sz="2400" dirty="0"/>
          </a:p>
          <a:p>
            <a:r>
              <a:rPr lang="en-US" sz="2400" dirty="0"/>
              <a:t>REGISTER NO: 312201258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(accounting and finance)</a:t>
            </a:r>
          </a:p>
          <a:p>
            <a:r>
              <a:rPr lang="en-US" sz="2400" dirty="0"/>
              <a:t>COLLEGE: G.SS </a:t>
            </a:r>
            <a:r>
              <a:rPr lang="en-US" sz="2400" dirty="0" err="1"/>
              <a:t>jain</a:t>
            </a:r>
            <a:r>
              <a:rPr lang="en-US" sz="2400" dirty="0"/>
              <a:t> college for women </a:t>
            </a:r>
          </a:p>
          <a:p>
            <a:r>
              <a:rPr lang="en-US" sz="2400" dirty="0"/>
              <a:t>USERNAME : asunm1369312210258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jyothiburad1704@gmail.com</cp:lastModifiedBy>
  <cp:revision>14</cp:revision>
  <dcterms:created xsi:type="dcterms:W3CDTF">2024-03-29T15:07:22Z</dcterms:created>
  <dcterms:modified xsi:type="dcterms:W3CDTF">2024-11-07T06:08:38Z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