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err="1" smtClean="0"/>
              <a:t>Ruksar</a:t>
            </a:r>
            <a:r>
              <a:rPr lang="en-US" sz="2400" dirty="0" smtClean="0"/>
              <a:t> </a:t>
            </a:r>
            <a:r>
              <a:rPr lang="en-US" sz="2400" dirty="0" err="1" smtClean="0"/>
              <a:t>Fathima</a:t>
            </a:r>
            <a:r>
              <a:rPr lang="en-US" sz="2400" dirty="0" smtClean="0"/>
              <a:t> N</a:t>
            </a:r>
            <a:endParaRPr lang="en-US" sz="2400" dirty="0"/>
          </a:p>
          <a:p>
            <a:r>
              <a:rPr lang="en-US" sz="2400" dirty="0"/>
              <a:t>REGISTER NO</a:t>
            </a:r>
            <a:r>
              <a:rPr lang="en-US" sz="2400" dirty="0" smtClean="0"/>
              <a:t>: 422200554</a:t>
            </a:r>
          </a:p>
          <a:p>
            <a:r>
              <a:rPr lang="en-US" sz="2400" dirty="0" smtClean="0"/>
              <a:t>DEPARTMENT: B.com (ISM – Information System </a:t>
            </a:r>
            <a:r>
              <a:rPr lang="en-US" sz="2400" dirty="0" smtClean="0"/>
              <a:t>M</a:t>
            </a:r>
            <a:r>
              <a:rPr lang="en-US" sz="2400" dirty="0" smtClean="0"/>
              <a:t>anagement)</a:t>
            </a:r>
            <a:endParaRPr lang="en-US" sz="2400" dirty="0"/>
          </a:p>
          <a:p>
            <a:r>
              <a:rPr lang="en-US" sz="2400" dirty="0" smtClean="0"/>
              <a:t>COLLEGE: Guru Shree </a:t>
            </a:r>
            <a:r>
              <a:rPr lang="en-US" sz="2400" dirty="0" err="1" smtClean="0"/>
              <a:t>Shanthi</a:t>
            </a:r>
            <a:r>
              <a:rPr lang="en-US" sz="2400" dirty="0" smtClean="0"/>
              <a:t> </a:t>
            </a:r>
            <a:r>
              <a:rPr lang="en-US" sz="2400" dirty="0" err="1" smtClean="0"/>
              <a:t>Vijai</a:t>
            </a:r>
            <a:r>
              <a:rPr lang="en-US" sz="2400" dirty="0" smtClean="0"/>
              <a:t>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738150" y="1428736"/>
            <a:ext cx="8763040" cy="5355312"/>
          </a:xfrm>
          <a:prstGeom prst="rect">
            <a:avLst/>
          </a:prstGeom>
        </p:spPr>
        <p:txBody>
          <a:bodyPr wrap="square">
            <a:spAutoFit/>
          </a:bodyPr>
          <a:lstStyle/>
          <a:p>
            <a:pPr fontAlgn="ctr"/>
            <a:r>
              <a:rPr lang="en-US" b="1" dirty="0" smtClean="0"/>
              <a:t>Key </a:t>
            </a:r>
            <a:r>
              <a:rPr lang="en-US" b="1" dirty="0" smtClean="0"/>
              <a:t>points about end users in employee performance analysis with Excel: </a:t>
            </a:r>
            <a:endParaRPr lang="en-US" b="1" dirty="0" smtClean="0"/>
          </a:p>
          <a:p>
            <a:pPr fontAlgn="ctr"/>
            <a:endParaRPr lang="en-US" dirty="0" smtClean="0"/>
          </a:p>
          <a:p>
            <a:r>
              <a:rPr lang="en-US" dirty="0" smtClean="0"/>
              <a:t>~Direct </a:t>
            </a:r>
            <a:r>
              <a:rPr lang="en-US" dirty="0" smtClean="0"/>
              <a:t>managers:</a:t>
            </a:r>
          </a:p>
          <a:p>
            <a:pPr fontAlgn="ctr"/>
            <a:r>
              <a:rPr lang="en-US" dirty="0" smtClean="0"/>
              <a:t>They use the analysis to evaluate individual employee performance against set goals, provide feedback, and make decisions regarding performance reviews and salary adjustments. </a:t>
            </a:r>
            <a:endParaRPr lang="en-US" dirty="0" smtClean="0"/>
          </a:p>
          <a:p>
            <a:pPr fontAlgn="ctr"/>
            <a:endParaRPr lang="en-US" dirty="0" smtClean="0"/>
          </a:p>
          <a:p>
            <a:r>
              <a:rPr lang="en-US" dirty="0" smtClean="0"/>
              <a:t>~HR </a:t>
            </a:r>
            <a:r>
              <a:rPr lang="en-US" dirty="0" smtClean="0"/>
              <a:t>team:</a:t>
            </a:r>
          </a:p>
          <a:p>
            <a:pPr fontAlgn="ctr"/>
            <a:r>
              <a:rPr lang="en-US" dirty="0" smtClean="0"/>
              <a:t>They aggregate data from across the organization to identify trends, analyze performance patterns, and develop strategic initiatives for talent management. </a:t>
            </a:r>
            <a:endParaRPr lang="en-US" dirty="0" smtClean="0"/>
          </a:p>
          <a:p>
            <a:pPr fontAlgn="ctr"/>
            <a:endParaRPr lang="en-US" dirty="0" smtClean="0"/>
          </a:p>
          <a:p>
            <a:r>
              <a:rPr lang="en-US" dirty="0" smtClean="0"/>
              <a:t>~Senior </a:t>
            </a:r>
            <a:r>
              <a:rPr lang="en-US" dirty="0" smtClean="0"/>
              <a:t>leadership:</a:t>
            </a:r>
          </a:p>
          <a:p>
            <a:pPr fontAlgn="ctr"/>
            <a:r>
              <a:rPr lang="en-US" dirty="0" smtClean="0"/>
              <a:t>They may use high-level performance summaries to assess the overall health of the workforce and make informed business decisions. </a:t>
            </a:r>
            <a:endParaRPr lang="en-US" dirty="0" smtClean="0"/>
          </a:p>
          <a:p>
            <a:pPr fontAlgn="ctr"/>
            <a:endParaRPr lang="en-US" dirty="0" smtClean="0"/>
          </a:p>
          <a:p>
            <a:r>
              <a:rPr lang="en-US" dirty="0" smtClean="0"/>
              <a:t>~Employees </a:t>
            </a:r>
            <a:r>
              <a:rPr lang="en-US" dirty="0" smtClean="0"/>
              <a:t>themselves:</a:t>
            </a:r>
          </a:p>
          <a:p>
            <a:r>
              <a:rPr lang="en-US" dirty="0" smtClean="0"/>
              <a:t>May access their own performance data to self-reflect on their strengths and weaknesses and identify areas for development.</a:t>
            </a:r>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1026" name="Picture 2"/>
          <p:cNvPicPr>
            <a:picLocks noChangeAspect="1" noChangeArrowheads="1"/>
          </p:cNvPicPr>
          <p:nvPr/>
        </p:nvPicPr>
        <p:blipFill>
          <a:blip r:embed="rId3"/>
          <a:srcRect/>
          <a:stretch>
            <a:fillRect/>
          </a:stretch>
        </p:blipFill>
        <p:spPr bwMode="auto">
          <a:xfrm>
            <a:off x="1381092" y="2143116"/>
            <a:ext cx="6527955" cy="3571900"/>
          </a:xfrm>
          <a:prstGeom prst="rect">
            <a:avLst/>
          </a:prstGeom>
          <a:noFill/>
          <a:ln w="9525">
            <a:noFill/>
            <a:miter lim="800000"/>
            <a:headEnd/>
            <a:tailEnd/>
          </a:ln>
          <a:effectLst/>
        </p:spPr>
      </p:pic>
      <p:sp>
        <p:nvSpPr>
          <p:cNvPr id="12" name="TextBox 11"/>
          <p:cNvSpPr txBox="1"/>
          <p:nvPr/>
        </p:nvSpPr>
        <p:spPr>
          <a:xfrm>
            <a:off x="3024166" y="1785926"/>
            <a:ext cx="3842719" cy="646331"/>
          </a:xfrm>
          <a:prstGeom prst="rect">
            <a:avLst/>
          </a:prstGeom>
          <a:noFill/>
        </p:spPr>
        <p:txBody>
          <a:bodyPr wrap="none" rtlCol="0">
            <a:spAutoFit/>
          </a:bodyPr>
          <a:lstStyle/>
          <a:p>
            <a:r>
              <a:rPr lang="en-US" b="1" dirty="0" smtClean="0"/>
              <a:t>EMPLOYEE PERFORMANCE ANALAYSIS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09588" y="1500174"/>
            <a:ext cx="8334412" cy="2031325"/>
          </a:xfrm>
          <a:prstGeom prst="rect">
            <a:avLst/>
          </a:prstGeom>
        </p:spPr>
        <p:txBody>
          <a:bodyPr wrap="square">
            <a:spAutoFit/>
          </a:bodyPr>
          <a:lstStyle/>
          <a:p>
            <a:pPr>
              <a:buFontTx/>
              <a:buChar char="-"/>
            </a:pPr>
            <a:r>
              <a:rPr lang="en-US" dirty="0" smtClean="0"/>
              <a:t>Begin </a:t>
            </a:r>
            <a:r>
              <a:rPr lang="en-US" dirty="0" smtClean="0"/>
              <a:t>by succinctly summarizing the key findings derived from your data analysis. This should include both statistically significant and non-significant results. </a:t>
            </a:r>
            <a:endParaRPr lang="en-US" dirty="0" smtClean="0"/>
          </a:p>
          <a:p>
            <a:pPr>
              <a:buFontTx/>
              <a:buChar char="-"/>
            </a:pPr>
            <a:endParaRPr lang="en-US" dirty="0" smtClean="0"/>
          </a:p>
          <a:p>
            <a:r>
              <a:rPr lang="en-US" dirty="0" smtClean="0"/>
              <a:t>-Use </a:t>
            </a:r>
            <a:r>
              <a:rPr lang="en-US" dirty="0" smtClean="0"/>
              <a:t>clear and concise language, avoiding technical jargon that might be unclear to readers outside your field</a:t>
            </a:r>
            <a:r>
              <a:rPr lang="en-US" dirty="0" smtClean="0"/>
              <a:t>.</a:t>
            </a:r>
          </a:p>
          <a:p>
            <a:endParaRPr lang="en-US" dirty="0" smtClean="0"/>
          </a:p>
          <a:p>
            <a:r>
              <a:rPr lang="en-US" dirty="0" smtClean="0"/>
              <a:t>- Gain a new experience form this project.</a:t>
            </a:r>
            <a:endParaRPr lang="en-US"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809588" y="1643050"/>
            <a:ext cx="8334412" cy="3693319"/>
          </a:xfrm>
          <a:prstGeom prst="rect">
            <a:avLst/>
          </a:prstGeom>
        </p:spPr>
        <p:txBody>
          <a:bodyPr wrap="square">
            <a:spAutoFit/>
          </a:bodyPr>
          <a:lstStyle/>
          <a:p>
            <a:endParaRPr lang="en-US" dirty="0" smtClean="0"/>
          </a:p>
          <a:p>
            <a:r>
              <a:rPr lang="en-US" dirty="0" smtClean="0"/>
              <a:t>Compare/RATE the </a:t>
            </a:r>
            <a:r>
              <a:rPr lang="en-US" dirty="0" smtClean="0"/>
              <a:t>SMART Goals and Standards …</a:t>
            </a:r>
          </a:p>
          <a:p>
            <a:endParaRPr lang="en-US" dirty="0" smtClean="0"/>
          </a:p>
          <a:p>
            <a:r>
              <a:rPr lang="en-US" dirty="0" smtClean="0"/>
              <a:t>~SPECIFIC</a:t>
            </a:r>
            <a:endParaRPr lang="en-US" dirty="0" smtClean="0"/>
          </a:p>
          <a:p>
            <a:r>
              <a:rPr lang="en-US" i="1" dirty="0" smtClean="0"/>
              <a:t>~MEASURABLE</a:t>
            </a:r>
            <a:endParaRPr lang="en-US" dirty="0" smtClean="0"/>
          </a:p>
          <a:p>
            <a:r>
              <a:rPr lang="en-US" dirty="0" smtClean="0"/>
              <a:t>~AGREED </a:t>
            </a:r>
            <a:r>
              <a:rPr lang="en-US" dirty="0" smtClean="0"/>
              <a:t>UPON</a:t>
            </a:r>
          </a:p>
          <a:p>
            <a:r>
              <a:rPr lang="en-US" dirty="0" smtClean="0"/>
              <a:t>~REALISTIC</a:t>
            </a:r>
            <a:endParaRPr lang="en-US" dirty="0" smtClean="0"/>
          </a:p>
          <a:p>
            <a:r>
              <a:rPr lang="en-US" dirty="0" smtClean="0"/>
              <a:t>~TIMEBOUND</a:t>
            </a:r>
          </a:p>
          <a:p>
            <a:endParaRPr lang="en-US" dirty="0" smtClean="0"/>
          </a:p>
          <a:p>
            <a:r>
              <a:rPr lang="en-US" dirty="0" smtClean="0"/>
              <a:t>…to the </a:t>
            </a:r>
            <a:r>
              <a:rPr lang="en-US" b="1" dirty="0" smtClean="0"/>
              <a:t>actual</a:t>
            </a:r>
            <a:r>
              <a:rPr lang="en-US" dirty="0" smtClean="0"/>
              <a:t> Employee Performance Results</a:t>
            </a:r>
            <a:r>
              <a:rPr lang="en-US" dirty="0" smtClean="0"/>
              <a:t>.</a:t>
            </a:r>
          </a:p>
          <a:p>
            <a:endParaRPr lang="en-US" dirty="0" smtClean="0"/>
          </a:p>
          <a:p>
            <a:r>
              <a:rPr lang="en-US" dirty="0" smtClean="0"/>
              <a:t>1.Document </a:t>
            </a:r>
            <a:r>
              <a:rPr lang="en-US" dirty="0" smtClean="0"/>
              <a:t>specific occurrences/areas of FAILURE to meet the established standards.</a:t>
            </a:r>
          </a:p>
          <a:p>
            <a:r>
              <a:rPr lang="en-US" dirty="0" smtClean="0"/>
              <a:t>2.Specify </a:t>
            </a:r>
            <a:r>
              <a:rPr lang="en-US" dirty="0" smtClean="0"/>
              <a:t>a PLAN of improvement.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881026" y="2000240"/>
            <a:ext cx="8034374" cy="2677656"/>
          </a:xfrm>
          <a:prstGeom prst="rect">
            <a:avLst/>
          </a:prstGeom>
          <a:noFill/>
        </p:spPr>
        <p:txBody>
          <a:bodyPr wrap="square" rtlCol="0">
            <a:spAutoFit/>
          </a:bodyPr>
          <a:lstStyle/>
          <a:p>
            <a:pPr fontAlgn="ctr"/>
            <a:r>
              <a:rPr lang="en-US" sz="2400" dirty="0" smtClean="0"/>
              <a:t>SUMIFS: A function that returns the total value of rows in a dataset that meet a defined criteria. This function is useful for obtaining values for reports. </a:t>
            </a:r>
          </a:p>
          <a:p>
            <a:endParaRPr lang="en-US" sz="2400" b="0" i="0" dirty="0" smtClean="0">
              <a:solidFill>
                <a:srgbClr val="0D0D0D"/>
              </a:solidFill>
              <a:effectLst/>
              <a:latin typeface="Times New Roman" panose="02020603050405020304" pitchFamily="18" charset="0"/>
              <a:cs typeface="Times New Roman" panose="02020603050405020304" pitchFamily="18" charset="0"/>
            </a:endParaRPr>
          </a:p>
          <a:p>
            <a:r>
              <a:rPr lang="en-US" sz="2400" dirty="0" smtClean="0">
                <a:solidFill>
                  <a:srgbClr val="0D0D0D"/>
                </a:solidFill>
                <a:latin typeface="Times New Roman" panose="02020603050405020304" pitchFamily="18" charset="0"/>
                <a:cs typeface="Times New Roman" panose="02020603050405020304" pitchFamily="18" charset="0"/>
              </a:rPr>
              <a:t>~</a:t>
            </a:r>
            <a:r>
              <a:rPr lang="en-US" sz="2400" b="0" i="0" dirty="0" smtClean="0">
                <a:solidFill>
                  <a:srgbClr val="0D0D0D"/>
                </a:solidFill>
                <a:effectLst/>
                <a:latin typeface="Times New Roman" panose="02020603050405020304" pitchFamily="18" charset="0"/>
                <a:cs typeface="Times New Roman" panose="02020603050405020304" pitchFamily="18" charset="0"/>
              </a:rPr>
              <a:t>Performance level = IFS(Z8&gt;=5,”VERY HIGH”,Z8&gt;=4,”HIGH”,Z8&gt;=3,”MED”,TRUE,”LOW”)</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Rectangle 9"/>
          <p:cNvSpPr/>
          <p:nvPr/>
        </p:nvSpPr>
        <p:spPr>
          <a:xfrm>
            <a:off x="666712" y="1857364"/>
            <a:ext cx="8477288" cy="1754326"/>
          </a:xfrm>
          <a:prstGeom prst="rect">
            <a:avLst/>
          </a:prstGeom>
        </p:spPr>
        <p:txBody>
          <a:bodyPr wrap="square">
            <a:spAutoFit/>
          </a:bodyPr>
          <a:lstStyle/>
          <a:p>
            <a:r>
              <a:rPr lang="en-US" dirty="0" smtClean="0"/>
              <a:t>When using Excel for employee performance analysis, the primary end users are typically managers and HR professionals who need to access and interpret employee performance data to make informed decisions about employee development, compensation, promotions, and overall workforce strategy; employees themselves may also access parts of the analysis to review their own performance and identify areas for </a:t>
            </a:r>
            <a:r>
              <a:rPr lang="en-US" dirty="0" smtClean="0"/>
              <a:t>improvement.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024166" y="2428868"/>
            <a:ext cx="3857652" cy="1477328"/>
          </a:xfrm>
          <a:prstGeom prst="rect">
            <a:avLst/>
          </a:prstGeom>
          <a:noFill/>
        </p:spPr>
        <p:txBody>
          <a:bodyPr wrap="square" rtlCol="0">
            <a:spAutoFit/>
          </a:bodyPr>
          <a:lstStyle/>
          <a:p>
            <a:r>
              <a:rPr lang="en-US" dirty="0" smtClean="0"/>
              <a:t>~</a:t>
            </a:r>
            <a:r>
              <a:rPr lang="en-US" dirty="0" smtClean="0"/>
              <a:t>Conditional formatting -Missing tab</a:t>
            </a:r>
          </a:p>
          <a:p>
            <a:r>
              <a:rPr lang="en-US" dirty="0" smtClean="0"/>
              <a:t>~Filter – Remove</a:t>
            </a:r>
          </a:p>
          <a:p>
            <a:r>
              <a:rPr lang="en-US" dirty="0" smtClean="0"/>
              <a:t>~</a:t>
            </a:r>
            <a:r>
              <a:rPr lang="en-US" dirty="0" err="1" smtClean="0"/>
              <a:t>Fromula</a:t>
            </a:r>
            <a:r>
              <a:rPr lang="en-US" dirty="0" smtClean="0"/>
              <a:t> – Performance</a:t>
            </a:r>
          </a:p>
          <a:p>
            <a:r>
              <a:rPr lang="en-US" dirty="0" smtClean="0"/>
              <a:t>~Pivot – Summary</a:t>
            </a:r>
          </a:p>
          <a:p>
            <a:r>
              <a:rPr lang="en-US" dirty="0" smtClean="0"/>
              <a:t>~Graph – Data Visualization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8" name="TextBox 7"/>
          <p:cNvSpPr txBox="1"/>
          <p:nvPr/>
        </p:nvSpPr>
        <p:spPr>
          <a:xfrm>
            <a:off x="881026" y="1857364"/>
            <a:ext cx="3163575" cy="2585323"/>
          </a:xfrm>
          <a:prstGeom prst="rect">
            <a:avLst/>
          </a:prstGeom>
          <a:noFill/>
        </p:spPr>
        <p:txBody>
          <a:bodyPr wrap="square" rtlCol="0">
            <a:spAutoFit/>
          </a:bodyPr>
          <a:lstStyle/>
          <a:p>
            <a:pPr lvl="0"/>
            <a:r>
              <a:rPr lang="en-US" dirty="0" smtClean="0"/>
              <a:t>~Employee </a:t>
            </a:r>
            <a:r>
              <a:rPr lang="en-US" dirty="0" smtClean="0"/>
              <a:t>– Kaggle</a:t>
            </a:r>
          </a:p>
          <a:p>
            <a:pPr lvl="0"/>
            <a:r>
              <a:rPr lang="en-US" dirty="0" smtClean="0"/>
              <a:t>~26 </a:t>
            </a:r>
            <a:r>
              <a:rPr lang="en-US" dirty="0" smtClean="0"/>
              <a:t>Features</a:t>
            </a:r>
          </a:p>
          <a:p>
            <a:pPr lvl="0"/>
            <a:r>
              <a:rPr lang="en-US" dirty="0" smtClean="0"/>
              <a:t>~9 </a:t>
            </a:r>
            <a:r>
              <a:rPr lang="en-US" dirty="0" smtClean="0"/>
              <a:t>Features</a:t>
            </a:r>
          </a:p>
          <a:p>
            <a:pPr lvl="0"/>
            <a:r>
              <a:rPr lang="en-US" dirty="0" smtClean="0"/>
              <a:t>~Employee </a:t>
            </a:r>
            <a:r>
              <a:rPr lang="en-US" dirty="0" smtClean="0"/>
              <a:t>ID – In number </a:t>
            </a:r>
          </a:p>
          <a:p>
            <a:pPr lvl="0"/>
            <a:r>
              <a:rPr lang="en-US" dirty="0" smtClean="0"/>
              <a:t>~Employee </a:t>
            </a:r>
            <a:r>
              <a:rPr lang="en-US" dirty="0" smtClean="0"/>
              <a:t>Type</a:t>
            </a:r>
          </a:p>
          <a:p>
            <a:pPr lvl="0"/>
            <a:r>
              <a:rPr lang="en-US" dirty="0" smtClean="0"/>
              <a:t>~Performance </a:t>
            </a:r>
            <a:r>
              <a:rPr lang="en-US" dirty="0" smtClean="0"/>
              <a:t>level</a:t>
            </a:r>
          </a:p>
          <a:p>
            <a:pPr lvl="0"/>
            <a:r>
              <a:rPr lang="en-US" dirty="0" smtClean="0"/>
              <a:t>~Gender </a:t>
            </a:r>
            <a:r>
              <a:rPr lang="en-US" dirty="0" smtClean="0"/>
              <a:t>– Male / Female</a:t>
            </a:r>
          </a:p>
          <a:p>
            <a:pPr lvl="0"/>
            <a:r>
              <a:rPr lang="en-US" dirty="0" smtClean="0"/>
              <a:t>~Employee </a:t>
            </a:r>
            <a:r>
              <a:rPr lang="en-US" dirty="0" smtClean="0"/>
              <a:t>rating – In number</a:t>
            </a:r>
          </a:p>
          <a:p>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Rectangle 11"/>
          <p:cNvSpPr/>
          <p:nvPr/>
        </p:nvSpPr>
        <p:spPr>
          <a:xfrm>
            <a:off x="2238348" y="2000240"/>
            <a:ext cx="6905652" cy="1754326"/>
          </a:xfrm>
          <a:prstGeom prst="rect">
            <a:avLst/>
          </a:prstGeom>
        </p:spPr>
        <p:txBody>
          <a:bodyPr wrap="square">
            <a:spAutoFit/>
          </a:bodyPr>
          <a:lstStyle/>
          <a:p>
            <a:r>
              <a:rPr lang="en-US" b="1" dirty="0" smtClean="0"/>
              <a:t>Time </a:t>
            </a:r>
            <a:r>
              <a:rPr lang="en-US" b="1" dirty="0" smtClean="0"/>
              <a:t>Champ </a:t>
            </a:r>
            <a:r>
              <a:rPr lang="en-US" dirty="0" smtClean="0"/>
              <a:t>— Keystrokes, screenshots, screen recordings, audio tracking, and location tracking. Streamline workforce oversight with comprehensive tracking tool | Time Champ. Screen Monitoring. Enhance </a:t>
            </a:r>
            <a:r>
              <a:rPr lang="en-US" dirty="0" err="1" smtClean="0"/>
              <a:t>productivity.Free</a:t>
            </a:r>
            <a:r>
              <a:rPr lang="en-US" dirty="0" smtClean="0"/>
              <a:t> Trial.</a:t>
            </a:r>
          </a:p>
          <a:p>
            <a:endParaRPr lang="en-US" dirty="0" smtClean="0"/>
          </a:p>
          <a:p>
            <a:r>
              <a:rPr lang="en-US" b="1" dirty="0" smtClean="0"/>
              <a:t>Types</a:t>
            </a:r>
            <a:r>
              <a:rPr lang="en-US" dirty="0" smtClean="0"/>
              <a:t>: </a:t>
            </a:r>
            <a:r>
              <a:rPr lang="en-US" b="1" dirty="0" smtClean="0"/>
              <a:t>Employee</a:t>
            </a:r>
            <a:r>
              <a:rPr lang="en-US" dirty="0" smtClean="0"/>
              <a:t> Monitoring, Productivity Tracker</a:t>
            </a:r>
            <a:r>
              <a:rPr lang="en-US" dirty="0" smtClean="0"/>
              <a:t>.</a:t>
            </a:r>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TotalTime>
  <Words>305</Words>
  <Application>Microsoft Office PowerPoint</Application>
  <PresentationFormat>Custom</PresentationFormat>
  <Paragraphs>94</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31</cp:revision>
  <dcterms:created xsi:type="dcterms:W3CDTF">2024-03-29T15:07:22Z</dcterms:created>
  <dcterms:modified xsi:type="dcterms:W3CDTF">2024-09-30T09:45:13Z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