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cuments\SUCHITRA%20NAAN%20MUDHALVA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EMPLOYEE PERFORMANCE ANALYSIS</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v>LOW</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cat>
            <c:strRef>
              <c:f>'Pivot table'!$A$5:$A$10</c:f>
              <c:strCache>
                <c:ptCount val="6"/>
                <c:pt idx="0">
                  <c:v>Human Resource</c:v>
                </c:pt>
                <c:pt idx="1">
                  <c:v>Research</c:v>
                </c:pt>
                <c:pt idx="2">
                  <c:v>Sales</c:v>
                </c:pt>
                <c:pt idx="3">
                  <c:v>Services</c:v>
                </c:pt>
                <c:pt idx="4">
                  <c:v>Training</c:v>
                </c:pt>
                <c:pt idx="5">
                  <c:v>Grand Total</c:v>
                </c:pt>
              </c:strCache>
            </c:strRef>
          </c:cat>
          <c:val>
            <c:numRef>
              <c:f>'Pivot table'!$B$5:$B$10</c:f>
              <c:numCache>
                <c:formatCode>General</c:formatCode>
                <c:ptCount val="6"/>
                <c:pt idx="0">
                  <c:v>1</c:v>
                </c:pt>
                <c:pt idx="2">
                  <c:v>1</c:v>
                </c:pt>
                <c:pt idx="4">
                  <c:v>2</c:v>
                </c:pt>
                <c:pt idx="5">
                  <c:v>4</c:v>
                </c:pt>
              </c:numCache>
            </c:numRef>
          </c:val>
        </c:ser>
        <c:ser>
          <c:idx val="1"/>
          <c:order val="1"/>
          <c:tx>
            <c:v>MEDIUM</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cat>
            <c:strRef>
              <c:f>'Pivot table'!$A$5:$A$10</c:f>
              <c:strCache>
                <c:ptCount val="6"/>
                <c:pt idx="0">
                  <c:v>Human Resource</c:v>
                </c:pt>
                <c:pt idx="1">
                  <c:v>Research</c:v>
                </c:pt>
                <c:pt idx="2">
                  <c:v>Sales</c:v>
                </c:pt>
                <c:pt idx="3">
                  <c:v>Services</c:v>
                </c:pt>
                <c:pt idx="4">
                  <c:v>Training</c:v>
                </c:pt>
                <c:pt idx="5">
                  <c:v>Grand Total</c:v>
                </c:pt>
              </c:strCache>
            </c:strRef>
          </c:cat>
          <c:val>
            <c:numRef>
              <c:f>'Pivot table'!$C$5:$C$10</c:f>
              <c:numCache>
                <c:formatCode>General</c:formatCode>
                <c:ptCount val="6"/>
                <c:pt idx="1">
                  <c:v>1</c:v>
                </c:pt>
                <c:pt idx="3">
                  <c:v>2</c:v>
                </c:pt>
                <c:pt idx="5">
                  <c:v>3</c:v>
                </c:pt>
              </c:numCache>
            </c:numRef>
          </c:val>
        </c:ser>
        <c:ser>
          <c:idx val="2"/>
          <c:order val="2"/>
          <c:tx>
            <c:v>HIGH</c:v>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cat>
            <c:strRef>
              <c:f>'Pivot table'!$A$5:$A$10</c:f>
              <c:strCache>
                <c:ptCount val="6"/>
                <c:pt idx="0">
                  <c:v>Human Resource</c:v>
                </c:pt>
                <c:pt idx="1">
                  <c:v>Research</c:v>
                </c:pt>
                <c:pt idx="2">
                  <c:v>Sales</c:v>
                </c:pt>
                <c:pt idx="3">
                  <c:v>Services</c:v>
                </c:pt>
                <c:pt idx="4">
                  <c:v>Training</c:v>
                </c:pt>
                <c:pt idx="5">
                  <c:v>Grand Total</c:v>
                </c:pt>
              </c:strCache>
            </c:strRef>
          </c:cat>
          <c:val>
            <c:numRef>
              <c:f>'Pivot table'!$D$5:$D$10</c:f>
              <c:numCache>
                <c:formatCode>General</c:formatCode>
                <c:ptCount val="6"/>
                <c:pt idx="2">
                  <c:v>1</c:v>
                </c:pt>
                <c:pt idx="3">
                  <c:v>1</c:v>
                </c:pt>
                <c:pt idx="4">
                  <c:v>1</c:v>
                </c:pt>
                <c:pt idx="5">
                  <c:v>3</c:v>
                </c:pt>
              </c:numCache>
            </c:numRef>
          </c:val>
        </c:ser>
        <c:ser>
          <c:idx val="3"/>
          <c:order val="3"/>
          <c:tx>
            <c:v>VERY HIGH</c:v>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cat>
            <c:strRef>
              <c:f>'Pivot table'!$A$5:$A$10</c:f>
              <c:strCache>
                <c:ptCount val="6"/>
                <c:pt idx="0">
                  <c:v>Human Resource</c:v>
                </c:pt>
                <c:pt idx="1">
                  <c:v>Research</c:v>
                </c:pt>
                <c:pt idx="2">
                  <c:v>Sales</c:v>
                </c:pt>
                <c:pt idx="3">
                  <c:v>Services</c:v>
                </c:pt>
                <c:pt idx="4">
                  <c:v>Training</c:v>
                </c:pt>
                <c:pt idx="5">
                  <c:v>Grand Total</c:v>
                </c:pt>
              </c:strCache>
            </c:strRef>
          </c:cat>
          <c:val>
            <c:numRef>
              <c:f>'Pivot table'!$E$5:$E$10</c:f>
              <c:numCache>
                <c:formatCode>General</c:formatCode>
                <c:ptCount val="6"/>
                <c:pt idx="0">
                  <c:v>1</c:v>
                </c:pt>
                <c:pt idx="1">
                  <c:v>2</c:v>
                </c:pt>
                <c:pt idx="5">
                  <c:v>3</c:v>
                </c:pt>
              </c:numCache>
            </c:numRef>
          </c:val>
        </c:ser>
        <c:ser>
          <c:idx val="4"/>
          <c:order val="4"/>
          <c:tx>
            <c:v>GRAND TOTAL</c:v>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cat>
            <c:strRef>
              <c:f>'Pivot table'!$A$5:$A$10</c:f>
              <c:strCache>
                <c:ptCount val="6"/>
                <c:pt idx="0">
                  <c:v>Human Resource</c:v>
                </c:pt>
                <c:pt idx="1">
                  <c:v>Research</c:v>
                </c:pt>
                <c:pt idx="2">
                  <c:v>Sales</c:v>
                </c:pt>
                <c:pt idx="3">
                  <c:v>Services</c:v>
                </c:pt>
                <c:pt idx="4">
                  <c:v>Training</c:v>
                </c:pt>
                <c:pt idx="5">
                  <c:v>Grand Total</c:v>
                </c:pt>
              </c:strCache>
            </c:strRef>
          </c:cat>
          <c:val>
            <c:numRef>
              <c:f>'Pivot table'!$F$5:$F$10</c:f>
              <c:numCache>
                <c:formatCode>General</c:formatCode>
                <c:ptCount val="6"/>
                <c:pt idx="0">
                  <c:v>2</c:v>
                </c:pt>
                <c:pt idx="1">
                  <c:v>3</c:v>
                </c:pt>
                <c:pt idx="2">
                  <c:v>2</c:v>
                </c:pt>
                <c:pt idx="3">
                  <c:v>3</c:v>
                </c:pt>
                <c:pt idx="4">
                  <c:v>3</c:v>
                </c:pt>
                <c:pt idx="5">
                  <c:v>13</c:v>
                </c:pt>
              </c:numCache>
            </c:numRef>
          </c:val>
        </c:ser>
        <c:dLbls>
          <c:showLegendKey val="0"/>
          <c:showVal val="0"/>
          <c:showCatName val="0"/>
          <c:showSerName val="0"/>
          <c:showPercent val="0"/>
          <c:showBubbleSize val="0"/>
        </c:dLbls>
        <c:gapWidth val="100"/>
        <c:overlap val="-24"/>
        <c:axId val="451037768"/>
        <c:axId val="451038160"/>
      </c:barChart>
      <c:catAx>
        <c:axId val="45103776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51038160"/>
        <c:crosses val="autoZero"/>
        <c:auto val="1"/>
        <c:lblAlgn val="ctr"/>
        <c:lblOffset val="100"/>
        <c:noMultiLvlLbl val="0"/>
      </c:catAx>
      <c:valAx>
        <c:axId val="45103816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510377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9/2/2024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4645" y="90172"/>
            <a:ext cx="8689976" cy="1429536"/>
          </a:xfrm>
        </p:spPr>
        <p:txBody>
          <a:bodyPr/>
          <a:lstStyle/>
          <a:p>
            <a:r>
              <a:rPr lang="en-US" dirty="0" smtClean="0"/>
              <a:t>EMPLOYEE DATA ANALYSIS USING EXCEL</a:t>
            </a:r>
            <a:endParaRPr lang="en-IN" dirty="0"/>
          </a:p>
        </p:txBody>
      </p:sp>
      <p:sp>
        <p:nvSpPr>
          <p:cNvPr id="3" name="Subtitle 2"/>
          <p:cNvSpPr>
            <a:spLocks noGrp="1"/>
          </p:cNvSpPr>
          <p:nvPr>
            <p:ph type="subTitle" idx="1"/>
          </p:nvPr>
        </p:nvSpPr>
        <p:spPr>
          <a:xfrm>
            <a:off x="1364644" y="2781837"/>
            <a:ext cx="9518003" cy="3181081"/>
          </a:xfrm>
        </p:spPr>
        <p:txBody>
          <a:bodyPr/>
          <a:lstStyle/>
          <a:p>
            <a:pPr algn="l"/>
            <a:r>
              <a:rPr lang="en-US" dirty="0" smtClean="0">
                <a:solidFill>
                  <a:schemeClr val="tx1"/>
                </a:solidFill>
              </a:rPr>
              <a:t>NAME: SUCHITRA.V</a:t>
            </a:r>
          </a:p>
          <a:p>
            <a:pPr algn="l"/>
            <a:r>
              <a:rPr lang="en-US" dirty="0" smtClean="0">
                <a:solidFill>
                  <a:schemeClr val="tx1"/>
                </a:solidFill>
              </a:rPr>
              <a:t>REGISTER NO: 122202473</a:t>
            </a:r>
          </a:p>
          <a:p>
            <a:pPr algn="l"/>
            <a:r>
              <a:rPr lang="en-US" dirty="0" smtClean="0">
                <a:solidFill>
                  <a:schemeClr val="tx1"/>
                </a:solidFill>
              </a:rPr>
              <a:t>DEPARTMENT: B.COM {CORPORATE SECRETARYSHIP}</a:t>
            </a:r>
          </a:p>
          <a:p>
            <a:pPr algn="l"/>
            <a:r>
              <a:rPr lang="en-US" dirty="0" smtClean="0">
                <a:solidFill>
                  <a:schemeClr val="tx1"/>
                </a:solidFill>
              </a:rPr>
              <a:t>COLLEGE: DR.MGR JANAKI COLLEGE OF ARTS AND SCIENCE FOR WOMEN</a:t>
            </a:r>
            <a:endParaRPr lang="en-IN" dirty="0">
              <a:solidFill>
                <a:schemeClr val="tx1"/>
              </a:solidFill>
            </a:endParaRPr>
          </a:p>
        </p:txBody>
      </p:sp>
    </p:spTree>
    <p:extLst>
      <p:ext uri="{BB962C8B-B14F-4D97-AF65-F5344CB8AC3E}">
        <p14:creationId xmlns:p14="http://schemas.microsoft.com/office/powerpoint/2010/main" val="2897713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987" y="2498833"/>
            <a:ext cx="10364451" cy="1596177"/>
          </a:xfrm>
        </p:spPr>
        <p:txBody>
          <a:bodyPr>
            <a:normAutofit/>
          </a:bodyPr>
          <a:lstStyle/>
          <a:p>
            <a:r>
              <a:rPr lang="en-US" sz="6600" dirty="0" smtClean="0">
                <a:effectLst>
                  <a:glow rad="228600">
                    <a:schemeClr val="accent3">
                      <a:satMod val="175000"/>
                      <a:alpha val="40000"/>
                    </a:schemeClr>
                  </a:glow>
                </a:effectLst>
              </a:rPr>
              <a:t>THANKYOU</a:t>
            </a:r>
            <a:endParaRPr lang="en-IN" sz="6600" dirty="0">
              <a:effectLst>
                <a:glow rad="228600">
                  <a:schemeClr val="accent3">
                    <a:satMod val="175000"/>
                    <a:alpha val="40000"/>
                  </a:schemeClr>
                </a:glow>
              </a:effectLst>
            </a:endParaRPr>
          </a:p>
        </p:txBody>
      </p:sp>
    </p:spTree>
    <p:extLst>
      <p:ext uri="{BB962C8B-B14F-4D97-AF65-F5344CB8AC3E}">
        <p14:creationId xmlns:p14="http://schemas.microsoft.com/office/powerpoint/2010/main" val="3677354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4894597" cy="1596177"/>
          </a:xfrm>
        </p:spPr>
        <p:txBody>
          <a:bodyPr>
            <a:normAutofit/>
          </a:bodyPr>
          <a:lstStyle/>
          <a:p>
            <a:r>
              <a:rPr lang="en-US" sz="4000" dirty="0" smtClean="0"/>
              <a:t>PROJECT TITLE</a:t>
            </a:r>
            <a:endParaRPr lang="en-IN" sz="4000" dirty="0"/>
          </a:p>
        </p:txBody>
      </p:sp>
      <p:sp>
        <p:nvSpPr>
          <p:cNvPr id="3" name="Content Placeholder 2"/>
          <p:cNvSpPr>
            <a:spLocks noGrp="1"/>
          </p:cNvSpPr>
          <p:nvPr>
            <p:ph sz="quarter" idx="13"/>
          </p:nvPr>
        </p:nvSpPr>
        <p:spPr/>
        <p:txBody>
          <a:bodyPr>
            <a:normAutofit/>
          </a:bodyPr>
          <a:lstStyle/>
          <a:p>
            <a:pPr marL="0" indent="0">
              <a:buNone/>
            </a:pPr>
            <a:r>
              <a:rPr lang="en-US" sz="3600" dirty="0" smtClean="0"/>
              <a:t> </a:t>
            </a:r>
          </a:p>
          <a:p>
            <a:pPr marL="0" indent="0">
              <a:buNone/>
            </a:pPr>
            <a:r>
              <a:rPr lang="en-US" sz="4800" dirty="0" smtClean="0"/>
              <a:t>EMPLOYEE DATA ANALYSIS USING EXCEL</a:t>
            </a:r>
            <a:endParaRPr lang="en-IN" sz="4800" dirty="0"/>
          </a:p>
        </p:txBody>
      </p:sp>
    </p:spTree>
    <p:extLst>
      <p:ext uri="{BB962C8B-B14F-4D97-AF65-F5344CB8AC3E}">
        <p14:creationId xmlns:p14="http://schemas.microsoft.com/office/powerpoint/2010/main" val="3316847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2808219" cy="1596177"/>
          </a:xfrm>
        </p:spPr>
        <p:txBody>
          <a:bodyPr>
            <a:normAutofit/>
          </a:bodyPr>
          <a:lstStyle/>
          <a:p>
            <a:r>
              <a:rPr lang="en-US" sz="4000" dirty="0" smtClean="0"/>
              <a:t>INDEX</a:t>
            </a:r>
            <a:endParaRPr lang="en-IN" sz="4000" dirty="0"/>
          </a:p>
        </p:txBody>
      </p:sp>
      <p:sp>
        <p:nvSpPr>
          <p:cNvPr id="3" name="Content Placeholder 2"/>
          <p:cNvSpPr>
            <a:spLocks noGrp="1"/>
          </p:cNvSpPr>
          <p:nvPr>
            <p:ph sz="quarter" idx="13"/>
          </p:nvPr>
        </p:nvSpPr>
        <p:spPr/>
        <p:txBody>
          <a:bodyPr>
            <a:noAutofit/>
          </a:bodyPr>
          <a:lstStyle/>
          <a:p>
            <a:r>
              <a:rPr lang="en-US" sz="2800" dirty="0" smtClean="0"/>
              <a:t>PROBLEM STATEMENT</a:t>
            </a:r>
          </a:p>
          <a:p>
            <a:r>
              <a:rPr lang="en-US" sz="2800" dirty="0" smtClean="0"/>
              <a:t>PROJECT OVERVIEW</a:t>
            </a:r>
          </a:p>
          <a:p>
            <a:r>
              <a:rPr lang="en-US" sz="2800" dirty="0" smtClean="0"/>
              <a:t>END USERS</a:t>
            </a:r>
          </a:p>
          <a:p>
            <a:r>
              <a:rPr lang="en-US" sz="2800" dirty="0" smtClean="0"/>
              <a:t>DATASET DESCRIPTION</a:t>
            </a:r>
          </a:p>
          <a:p>
            <a:r>
              <a:rPr lang="en-US" sz="2800" dirty="0" smtClean="0"/>
              <a:t>RESULT</a:t>
            </a:r>
          </a:p>
          <a:p>
            <a:r>
              <a:rPr lang="en-US" sz="2800" dirty="0" smtClean="0"/>
              <a:t>CONCLUSION</a:t>
            </a:r>
            <a:endParaRPr lang="en-IN" sz="2800" dirty="0"/>
          </a:p>
        </p:txBody>
      </p:sp>
    </p:spTree>
    <p:extLst>
      <p:ext uri="{BB962C8B-B14F-4D97-AF65-F5344CB8AC3E}">
        <p14:creationId xmlns:p14="http://schemas.microsoft.com/office/powerpoint/2010/main" val="766230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7"/>
            <a:ext cx="5474146" cy="1596177"/>
          </a:xfrm>
        </p:spPr>
        <p:txBody>
          <a:bodyPr>
            <a:normAutofit/>
          </a:bodyPr>
          <a:lstStyle/>
          <a:p>
            <a:r>
              <a:rPr lang="en-US" sz="4000" dirty="0" smtClean="0"/>
              <a:t>PROBLEM STATEMENT</a:t>
            </a:r>
            <a:endParaRPr lang="en-IN" sz="4000" dirty="0"/>
          </a:p>
        </p:txBody>
      </p:sp>
      <p:sp>
        <p:nvSpPr>
          <p:cNvPr id="3" name="Content Placeholder 2"/>
          <p:cNvSpPr>
            <a:spLocks noGrp="1"/>
          </p:cNvSpPr>
          <p:nvPr>
            <p:ph sz="quarter" idx="13"/>
          </p:nvPr>
        </p:nvSpPr>
        <p:spPr>
          <a:xfrm>
            <a:off x="913774" y="2367092"/>
            <a:ext cx="6478699" cy="3424107"/>
          </a:xfrm>
        </p:spPr>
        <p:txBody>
          <a:bodyPr/>
          <a:lstStyle/>
          <a:p>
            <a:pPr marL="0" indent="0">
              <a:buNone/>
            </a:pPr>
            <a:r>
              <a:rPr lang="en-US" sz="2800" dirty="0" smtClean="0"/>
              <a:t>A </a:t>
            </a:r>
            <a:r>
              <a:rPr lang="en-US" sz="2800" dirty="0"/>
              <a:t>problem statement in performance analysis for employees  is a clear and concise description of a specific issue or opportunity for improvement related to an individual's performance</a:t>
            </a:r>
            <a:endParaRPr lang="en-IN" sz="2800" dirty="0"/>
          </a:p>
          <a:p>
            <a:endParaRPr lang="en-IN" dirty="0"/>
          </a:p>
        </p:txBody>
      </p:sp>
      <p:grpSp>
        <p:nvGrpSpPr>
          <p:cNvPr id="4" name="object 2"/>
          <p:cNvGrpSpPr/>
          <p:nvPr/>
        </p:nvGrpSpPr>
        <p:grpSpPr>
          <a:xfrm rot="20775446">
            <a:off x="8540840" y="2367092"/>
            <a:ext cx="2762250" cy="3257550"/>
            <a:chOff x="7991475" y="2933700"/>
            <a:chExt cx="2762250" cy="325755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val="2897622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7"/>
            <a:ext cx="4559745" cy="1596177"/>
          </a:xfrm>
        </p:spPr>
        <p:txBody>
          <a:bodyPr>
            <a:normAutofit/>
          </a:bodyPr>
          <a:lstStyle/>
          <a:p>
            <a:r>
              <a:rPr lang="en-US" sz="4000" dirty="0" smtClean="0"/>
              <a:t>PROJECT OVERVIEW</a:t>
            </a:r>
            <a:endParaRPr lang="en-IN" sz="4000" dirty="0"/>
          </a:p>
        </p:txBody>
      </p:sp>
      <p:sp>
        <p:nvSpPr>
          <p:cNvPr id="3" name="Content Placeholder 2"/>
          <p:cNvSpPr>
            <a:spLocks noGrp="1"/>
          </p:cNvSpPr>
          <p:nvPr>
            <p:ph sz="quarter" idx="13"/>
          </p:nvPr>
        </p:nvSpPr>
        <p:spPr>
          <a:xfrm>
            <a:off x="913774" y="2367092"/>
            <a:ext cx="6659003" cy="3424107"/>
          </a:xfrm>
        </p:spPr>
        <p:txBody>
          <a:bodyPr/>
          <a:lstStyle/>
          <a:p>
            <a:pPr marL="0" indent="0">
              <a:buNone/>
            </a:pPr>
            <a:r>
              <a:rPr lang="en-US" dirty="0"/>
              <a:t>Employee data analysis is a analyzing the performance of the employee </a:t>
            </a:r>
            <a:r>
              <a:rPr lang="en-US" dirty="0" smtClean="0"/>
              <a:t>by considering </a:t>
            </a:r>
            <a:r>
              <a:rPr lang="en-US" dirty="0"/>
              <a:t>the Various factors like gender, performance level, Ratings , </a:t>
            </a:r>
            <a:r>
              <a:rPr lang="en-US" dirty="0" smtClean="0"/>
              <a:t>and </a:t>
            </a:r>
            <a:r>
              <a:rPr lang="en-US" dirty="0"/>
              <a:t>their achievements. In order to Identify the trends and patterns of different </a:t>
            </a:r>
            <a:r>
              <a:rPr lang="en-US" dirty="0" smtClean="0"/>
              <a:t>category </a:t>
            </a:r>
            <a:r>
              <a:rPr lang="en-US" dirty="0"/>
              <a:t>of  employees like high ,medium and low</a:t>
            </a:r>
          </a:p>
          <a:p>
            <a:endParaRPr lang="en-IN" dirty="0"/>
          </a:p>
          <a:p>
            <a:endParaRPr lang="en-IN" dirty="0"/>
          </a:p>
        </p:txBody>
      </p:sp>
      <p:grpSp>
        <p:nvGrpSpPr>
          <p:cNvPr id="4" name="object 2"/>
          <p:cNvGrpSpPr/>
          <p:nvPr/>
        </p:nvGrpSpPr>
        <p:grpSpPr>
          <a:xfrm>
            <a:off x="8155949" y="1416605"/>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1513505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6195363" cy="1596177"/>
          </a:xfrm>
        </p:spPr>
        <p:txBody>
          <a:bodyPr>
            <a:normAutofit/>
          </a:bodyPr>
          <a:lstStyle/>
          <a:p>
            <a:r>
              <a:rPr lang="en-US" sz="4000" dirty="0" smtClean="0"/>
              <a:t>WHO ARE THE END USERS </a:t>
            </a:r>
            <a:r>
              <a:rPr lang="en-US" sz="4000" dirty="0" smtClean="0">
                <a:latin typeface="Calibri" panose="020F0502020204030204" pitchFamily="34" charset="0"/>
                <a:cs typeface="Calibri" panose="020F0502020204030204" pitchFamily="34" charset="0"/>
              </a:rPr>
              <a:t>?</a:t>
            </a:r>
            <a:endParaRPr lang="en-IN" sz="4000" dirty="0"/>
          </a:p>
        </p:txBody>
      </p:sp>
      <p:sp>
        <p:nvSpPr>
          <p:cNvPr id="3" name="Content Placeholder 2"/>
          <p:cNvSpPr>
            <a:spLocks noGrp="1"/>
          </p:cNvSpPr>
          <p:nvPr>
            <p:ph sz="quarter" idx="13"/>
          </p:nvPr>
        </p:nvSpPr>
        <p:spPr>
          <a:xfrm>
            <a:off x="913774" y="2367092"/>
            <a:ext cx="4714294" cy="3424107"/>
          </a:xfrm>
        </p:spPr>
        <p:txBody>
          <a:bodyPr/>
          <a:lstStyle/>
          <a:p>
            <a:pPr marL="342900" indent="-342900">
              <a:buAutoNum type="arabicPeriod"/>
            </a:pPr>
            <a:r>
              <a:rPr lang="en-US" dirty="0"/>
              <a:t>HR Department</a:t>
            </a:r>
          </a:p>
          <a:p>
            <a:pPr marL="342900" indent="-342900">
              <a:buAutoNum type="arabicPeriod"/>
            </a:pPr>
            <a:r>
              <a:rPr lang="en-US" dirty="0"/>
              <a:t> Managers and Supervisors</a:t>
            </a:r>
          </a:p>
          <a:p>
            <a:pPr marL="342900" indent="-342900">
              <a:buAutoNum type="arabicPeriod"/>
            </a:pPr>
            <a:r>
              <a:rPr lang="en-US" dirty="0"/>
              <a:t> Employees</a:t>
            </a:r>
          </a:p>
          <a:p>
            <a:pPr marL="342900" indent="-342900">
              <a:buAutoNum type="arabicPeriod"/>
            </a:pPr>
            <a:r>
              <a:rPr lang="en-US" dirty="0"/>
              <a:t> Department Heads</a:t>
            </a:r>
          </a:p>
          <a:p>
            <a:pPr marL="342900" indent="-342900">
              <a:buAutoNum type="arabicPeriod"/>
            </a:pPr>
            <a:r>
              <a:rPr lang="en-US" dirty="0"/>
              <a:t> Senior Leadership</a:t>
            </a:r>
          </a:p>
          <a:p>
            <a:pPr marL="342900" indent="-342900">
              <a:buAutoNum type="arabicPeriod"/>
            </a:pPr>
            <a:r>
              <a:rPr lang="en-US" dirty="0"/>
              <a:t>Training and Development Teams</a:t>
            </a:r>
          </a:p>
          <a:p>
            <a:pPr marL="342900" indent="-342900">
              <a:buAutoNum type="arabicPeriod"/>
            </a:pPr>
            <a:r>
              <a:rPr lang="en-US" dirty="0"/>
              <a:t> Recruitment </a:t>
            </a:r>
            <a:r>
              <a:rPr lang="en-US" dirty="0" smtClean="0"/>
              <a:t>Teams</a:t>
            </a:r>
            <a:endParaRPr lang="en-IN" dirty="0"/>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09137" y="2367092"/>
            <a:ext cx="2962141" cy="27659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30217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1"/>
            <a:ext cx="5177932" cy="1094703"/>
          </a:xfrm>
        </p:spPr>
        <p:txBody>
          <a:bodyPr>
            <a:normAutofit/>
          </a:bodyPr>
          <a:lstStyle/>
          <a:p>
            <a:r>
              <a:rPr lang="en-US" sz="4000" dirty="0" smtClean="0"/>
              <a:t>DATASET DESCRIPTION</a:t>
            </a:r>
            <a:endParaRPr lang="en-IN" sz="4000" dirty="0"/>
          </a:p>
        </p:txBody>
      </p:sp>
      <p:sp>
        <p:nvSpPr>
          <p:cNvPr id="3" name="Content Placeholder 2"/>
          <p:cNvSpPr>
            <a:spLocks noGrp="1"/>
          </p:cNvSpPr>
          <p:nvPr>
            <p:ph sz="quarter" idx="13"/>
          </p:nvPr>
        </p:nvSpPr>
        <p:spPr>
          <a:xfrm>
            <a:off x="662637" y="1249251"/>
            <a:ext cx="5680210" cy="5608749"/>
          </a:xfrm>
        </p:spPr>
        <p:txBody>
          <a:bodyPr>
            <a:normAutofit fontScale="25000" lnSpcReduction="20000"/>
          </a:bodyPr>
          <a:lstStyle/>
          <a:p>
            <a:pPr marL="0" indent="0">
              <a:buNone/>
            </a:pPr>
            <a:r>
              <a:rPr lang="en-US" sz="8000" dirty="0"/>
              <a:t>I have download the employee data set from </a:t>
            </a:r>
            <a:r>
              <a:rPr lang="en-US" sz="8000" dirty="0" err="1"/>
              <a:t>kaggle</a:t>
            </a:r>
            <a:r>
              <a:rPr lang="en-US" sz="8000" dirty="0"/>
              <a:t>. In that data set it has 26 features is there but I consider 10 features for performance analysis. The features are</a:t>
            </a:r>
            <a:r>
              <a:rPr lang="en-US" sz="8000" dirty="0" smtClean="0"/>
              <a:t>:</a:t>
            </a:r>
            <a:endParaRPr lang="en-US" sz="8000" dirty="0"/>
          </a:p>
          <a:p>
            <a:pPr marL="342900" indent="-342900">
              <a:buFont typeface="+mj-lt"/>
              <a:buAutoNum type="arabicPeriod"/>
            </a:pPr>
            <a:r>
              <a:rPr lang="en-US" sz="8000" dirty="0"/>
              <a:t>EMPLOYEE ID</a:t>
            </a:r>
          </a:p>
          <a:p>
            <a:pPr marL="342900" indent="-342900">
              <a:buFont typeface="+mj-lt"/>
              <a:buAutoNum type="arabicPeriod"/>
            </a:pPr>
            <a:r>
              <a:rPr lang="en-US" sz="8000" dirty="0"/>
              <a:t>NAME</a:t>
            </a:r>
          </a:p>
          <a:p>
            <a:pPr marL="342900" indent="-342900">
              <a:buFont typeface="+mj-lt"/>
              <a:buAutoNum type="arabicPeriod"/>
            </a:pPr>
            <a:r>
              <a:rPr lang="en-US" sz="8000" dirty="0"/>
              <a:t>GENDER</a:t>
            </a:r>
          </a:p>
          <a:p>
            <a:pPr marL="342900" indent="-342900">
              <a:buFont typeface="+mj-lt"/>
              <a:buAutoNum type="arabicPeriod"/>
            </a:pPr>
            <a:r>
              <a:rPr lang="en-US" sz="8000" dirty="0"/>
              <a:t>DEPARTMENT</a:t>
            </a:r>
          </a:p>
          <a:p>
            <a:pPr marL="342900" indent="-342900">
              <a:buFont typeface="+mj-lt"/>
              <a:buAutoNum type="arabicPeriod"/>
            </a:pPr>
            <a:r>
              <a:rPr lang="en-US" sz="8000" dirty="0"/>
              <a:t>SALARY</a:t>
            </a:r>
          </a:p>
          <a:p>
            <a:pPr marL="342900" indent="-342900">
              <a:buFont typeface="+mj-lt"/>
              <a:buAutoNum type="arabicPeriod"/>
            </a:pPr>
            <a:r>
              <a:rPr lang="en-US" sz="8000" dirty="0"/>
              <a:t>START  DATE</a:t>
            </a:r>
          </a:p>
          <a:p>
            <a:pPr marL="342900" indent="-342900">
              <a:buFont typeface="+mj-lt"/>
              <a:buAutoNum type="arabicPeriod"/>
            </a:pPr>
            <a:r>
              <a:rPr lang="en-US" sz="8000" dirty="0"/>
              <a:t>EMPLOYEE CLASSIFICATION TYPE</a:t>
            </a:r>
          </a:p>
          <a:p>
            <a:pPr marL="342900" indent="-342900">
              <a:buFont typeface="+mj-lt"/>
              <a:buAutoNum type="arabicPeriod"/>
            </a:pPr>
            <a:r>
              <a:rPr lang="en-US" sz="8000" dirty="0"/>
              <a:t>PERFORMANCE SCORE</a:t>
            </a:r>
          </a:p>
          <a:p>
            <a:pPr marL="342900" indent="-342900">
              <a:buFont typeface="+mj-lt"/>
              <a:buAutoNum type="arabicPeriod"/>
            </a:pPr>
            <a:r>
              <a:rPr lang="en-US" sz="8000" dirty="0"/>
              <a:t>EMPLOYEE RATING</a:t>
            </a:r>
          </a:p>
          <a:p>
            <a:pPr marL="342900" indent="-342900">
              <a:buFont typeface="+mj-lt"/>
              <a:buAutoNum type="arabicPeriod"/>
            </a:pPr>
            <a:r>
              <a:rPr lang="en-US" sz="8000" dirty="0"/>
              <a:t>PERFORMANCE LEVEL</a:t>
            </a:r>
          </a:p>
          <a:p>
            <a:endParaRPr lang="en-IN" dirty="0"/>
          </a:p>
        </p:txBody>
      </p:sp>
    </p:spTree>
    <p:extLst>
      <p:ext uri="{BB962C8B-B14F-4D97-AF65-F5344CB8AC3E}">
        <p14:creationId xmlns:p14="http://schemas.microsoft.com/office/powerpoint/2010/main" val="229388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3362011" cy="1596177"/>
          </a:xfrm>
        </p:spPr>
        <p:txBody>
          <a:bodyPr>
            <a:normAutofit/>
          </a:bodyPr>
          <a:lstStyle/>
          <a:p>
            <a:r>
              <a:rPr lang="en-US" sz="4000" dirty="0" smtClean="0"/>
              <a:t>RESULT</a:t>
            </a:r>
            <a:endParaRPr lang="en-IN" sz="4000"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19764275"/>
              </p:ext>
            </p:extLst>
          </p:nvPr>
        </p:nvGraphicFramePr>
        <p:xfrm>
          <a:off x="914400" y="2366963"/>
          <a:ext cx="10363200" cy="3424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26323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4160501" cy="1596177"/>
          </a:xfrm>
        </p:spPr>
        <p:txBody>
          <a:bodyPr>
            <a:normAutofit/>
          </a:bodyPr>
          <a:lstStyle/>
          <a:p>
            <a:r>
              <a:rPr lang="en-US" sz="4000" dirty="0" smtClean="0"/>
              <a:t>CONCLUSION</a:t>
            </a:r>
            <a:endParaRPr lang="en-IN" sz="4000" dirty="0"/>
          </a:p>
        </p:txBody>
      </p:sp>
      <p:sp>
        <p:nvSpPr>
          <p:cNvPr id="3" name="Content Placeholder 2"/>
          <p:cNvSpPr>
            <a:spLocks noGrp="1"/>
          </p:cNvSpPr>
          <p:nvPr>
            <p:ph sz="quarter" idx="13"/>
          </p:nvPr>
        </p:nvSpPr>
        <p:spPr>
          <a:xfrm>
            <a:off x="913774" y="2214694"/>
            <a:ext cx="10363826" cy="3576505"/>
          </a:xfrm>
        </p:spPr>
        <p:txBody>
          <a:bodyPr/>
          <a:lstStyle/>
          <a:p>
            <a:pPr marL="0" indent="0">
              <a:buNone/>
            </a:pPr>
            <a:r>
              <a:rPr lang="en-US" sz="2800" dirty="0"/>
              <a:t>By comparing the performances of the employee, the numbers of employees are higher in number with low performances employee in training department. We need to motive  the employee to improve the performances in the </a:t>
            </a:r>
            <a:r>
              <a:rPr lang="en-US" sz="2800" dirty="0" smtClean="0"/>
              <a:t>organization </a:t>
            </a:r>
            <a:r>
              <a:rPr lang="en-US" sz="2800" dirty="0"/>
              <a:t>and to improve their skills for better outcome.</a:t>
            </a:r>
            <a:endParaRPr lang="en-IN" sz="2800" dirty="0"/>
          </a:p>
          <a:p>
            <a:endParaRPr lang="en-IN" dirty="0"/>
          </a:p>
        </p:txBody>
      </p:sp>
    </p:spTree>
    <p:extLst>
      <p:ext uri="{BB962C8B-B14F-4D97-AF65-F5344CB8AC3E}">
        <p14:creationId xmlns:p14="http://schemas.microsoft.com/office/powerpoint/2010/main" val="325468241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38</TotalTime>
  <Words>258</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Tw Cen MT</vt:lpstr>
      <vt:lpstr>Droplet</vt:lpstr>
      <vt:lpstr>EMPLOYEE DATA ANALYSIS USING EXCEL</vt:lpstr>
      <vt:lpstr>PROJECT TITLE</vt:lpstr>
      <vt:lpstr>INDEX</vt:lpstr>
      <vt:lpstr>PROBLEM STATEMENT</vt:lpstr>
      <vt:lpstr>PROJECT OVERVIEW</vt:lpstr>
      <vt:lpstr>WHO ARE THE END USERS ?</vt:lpstr>
      <vt:lpstr>DATASET DESCRIPTION</vt:lpstr>
      <vt:lpstr>RESULT</vt:lpstr>
      <vt:lpstr>CONCLUSION</vt:lpstr>
      <vt:lpstr>THANKYOU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Microsoft account</dc:creator>
  <cp:lastModifiedBy>Microsoft account</cp:lastModifiedBy>
  <cp:revision>6</cp:revision>
  <dcterms:created xsi:type="dcterms:W3CDTF">2024-08-31T08:34:02Z</dcterms:created>
  <dcterms:modified xsi:type="dcterms:W3CDTF">2024-09-02T15:47:49Z</dcterms:modified>
</cp:coreProperties>
</file>