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88" d="100"/>
          <a:sy n="88" d="100"/>
        </p:scale>
        <p:origin x="-437"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1"/>
  </c:pivotSource>
  <c:chart>
    <c:title>
      <c:tx>
        <c:rich>
          <a:bodyPr rot="0" spcFirstLastPara="0" vertOverflow="ellipsis" vert="horz" wrap="square" anchor="ctr" anchorCtr="1"/>
          <a:lstStyle/>
          <a:p>
            <a:pPr>
              <a:defRPr lang="en-US" sz="1800" b="1" i="0" u="none" strike="noStrike" kern="1200" baseline="0">
                <a:solidFill>
                  <a:schemeClr val="tx1"/>
                </a:solidFill>
                <a:latin typeface="+mn-lt"/>
                <a:ea typeface="+mn-ea"/>
                <a:cs typeface="+mn-cs"/>
              </a:defRPr>
            </a:pPr>
            <a:r>
              <a:rPr lang="en-US"/>
              <a:t>Employee Performance Analysis</a:t>
            </a:r>
            <a:endParaRPr lang="en-US"/>
          </a:p>
        </c:rich>
      </c:tx>
      <c:layout/>
      <c:overlay val="0"/>
    </c:title>
    <c:autoTitleDeleted val="0"/>
    <c:plotArea>
      <c:layout>
        <c:manualLayout>
          <c:layoutTarget val="inner"/>
          <c:xMode val="edge"/>
          <c:yMode val="edge"/>
          <c:x val="0.0791517420616541"/>
          <c:y val="0.0921768938365463"/>
          <c:w val="0.785937676908034"/>
          <c:h val="0.807099963797629"/>
        </c:manualLayout>
      </c:layout>
      <c:barChart>
        <c:barDir val="col"/>
        <c:grouping val="clustered"/>
        <c:varyColors val="0"/>
        <c:ser>
          <c:idx val="0"/>
          <c:order val="0"/>
          <c:tx>
            <c:strRef>
              <c:f>'pivot table'!$B$3:$B$4</c:f>
              <c:strCache>
                <c:ptCount val="1"/>
                <c:pt idx="0">
                  <c:v>HIGH</c:v>
                </c:pt>
              </c:strCache>
            </c:strRef>
          </c:tx>
          <c:invertIfNegative val="0"/>
          <c:dLbls>
            <c:delete val="1"/>
          </c:dLbls>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ser>
        <c:ser>
          <c:idx val="1"/>
          <c:order val="1"/>
          <c:tx>
            <c:strRef>
              <c:f>'pivot table'!$C$3:$C$4</c:f>
              <c:strCache>
                <c:ptCount val="1"/>
                <c:pt idx="0">
                  <c:v>LOW</c:v>
                </c:pt>
              </c:strCache>
            </c:strRef>
          </c:tx>
          <c:invertIfNegative val="0"/>
          <c:dLbls>
            <c:delete val="1"/>
          </c:dLbls>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ser>
        <c:ser>
          <c:idx val="2"/>
          <c:order val="2"/>
          <c:tx>
            <c:strRef>
              <c:f>'pivot table'!$D$3:$D$4</c:f>
              <c:strCache>
                <c:ptCount val="1"/>
                <c:pt idx="0">
                  <c:v>MEDIUM</c:v>
                </c:pt>
              </c:strCache>
            </c:strRef>
          </c:tx>
          <c:invertIfNegative val="0"/>
          <c:dLbls>
            <c:delete val="1"/>
          </c:dLbls>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ser>
        <c:ser>
          <c:idx val="3"/>
          <c:order val="3"/>
          <c:tx>
            <c:strRef>
              <c:f>'pivot table'!$E$3:$E$4</c:f>
              <c:strCache>
                <c:ptCount val="1"/>
                <c:pt idx="0">
                  <c:v>VERY HIGH</c:v>
                </c:pt>
              </c:strCache>
            </c:strRef>
          </c:tx>
          <c:invertIfNegative val="0"/>
          <c:dLbls>
            <c:delete val="1"/>
          </c:dLbls>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126784640"/>
        <c:crosses val="autoZero"/>
        <c:crossBetween val="between"/>
      </c:valAx>
    </c:plotArea>
    <c:legend>
      <c:legendPos val="r"/>
      <c:layout/>
      <c:overlay val="0"/>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1D8BD707-D9CF-40AE-B4C6-C98DA3205C09}" type="datetimeFigureOut">
              <a:rPr lang="en-US"/>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85"/>
            <a:ext cx="12146915" cy="1400810"/>
          </a:xfrm>
          <a:prstGeom prst="rect">
            <a:avLst/>
          </a:prstGeom>
        </p:spPr>
        <p:txBody>
          <a:bodyPr vert="horz" wrap="square" lIns="0" tIns="16510" rIns="0" bIns="0" rtlCol="0">
            <a:no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605" y="3080385"/>
            <a:ext cx="8610600" cy="2171700"/>
          </a:xfrm>
          <a:prstGeom prst="rect">
            <a:avLst/>
          </a:prstGeom>
          <a:noFill/>
        </p:spPr>
        <p:txBody>
          <a:bodyPr wrap="square" rtlCol="0">
            <a:noAutofit/>
          </a:bodyPr>
          <a:lstStyle/>
          <a:p>
            <a:r>
              <a:rPr lang="en-US" sz="2400" dirty="0"/>
              <a:t>STUDENT </a:t>
            </a:r>
            <a:r>
              <a:rPr lang="en-US" sz="2400" dirty="0" smtClean="0"/>
              <a:t>NAME: RUPA M</a:t>
            </a:r>
            <a:endParaRPr lang="en-US" sz="2400" dirty="0"/>
          </a:p>
          <a:p>
            <a:r>
              <a:rPr lang="en-US" sz="2400" dirty="0"/>
              <a:t>REGISTER </a:t>
            </a:r>
            <a:r>
              <a:rPr lang="en-US" sz="2400" dirty="0" smtClean="0"/>
              <a:t>NO: 122202462/asunm1423122202488</a:t>
            </a:r>
            <a:endParaRPr lang="en-US" sz="2400" dirty="0"/>
          </a:p>
          <a:p>
            <a:r>
              <a:rPr lang="en-US" sz="2400" dirty="0" smtClean="0"/>
              <a:t>DEPARTMENT: B.COM(Corporate </a:t>
            </a:r>
            <a:r>
              <a:rPr lang="en-US" sz="2400" dirty="0" err="1" smtClean="0"/>
              <a:t>secretaryship</a:t>
            </a:r>
            <a:r>
              <a:rPr lang="en-US" sz="2400" dirty="0"/>
              <a:t>)</a:t>
            </a:r>
            <a:endParaRPr lang="en-US" sz="2400" dirty="0"/>
          </a:p>
          <a:p>
            <a:r>
              <a:rPr lang="en-US" sz="2400" dirty="0" smtClean="0"/>
              <a:t>COLLEGE: Dr</a:t>
            </a:r>
            <a:r>
              <a:rPr lang="en-US" sz="2400" dirty="0" smtClean="0"/>
              <a:t>. MGR-JANAKI COLLEGE ARTS &amp; SCIENCE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Rectangle 1"/>
          <p:cNvSpPr/>
          <p:nvPr/>
        </p:nvSpPr>
        <p:spPr>
          <a:xfrm>
            <a:off x="533400" y="1219200"/>
            <a:ext cx="6939280" cy="5292725"/>
          </a:xfrm>
          <a:prstGeom prst="rect">
            <a:avLst/>
          </a:prstGeom>
        </p:spPr>
        <p:txBody>
          <a:bodyPr wrap="square">
            <a:noAutofit/>
          </a:bodyPr>
          <a:lstStyle/>
          <a:p>
            <a:r>
              <a:rPr lang="en-US" dirty="0" smtClean="0"/>
              <a:t>1)Data collection:</a:t>
            </a:r>
            <a:endParaRPr lang="en-US" dirty="0" smtClean="0"/>
          </a:p>
          <a:p>
            <a:pPr marL="285750" indent="-285750">
              <a:buFont typeface="Wingdings" panose="05000000000000000000" pitchFamily="2" charset="2"/>
              <a:buChar char="q"/>
            </a:pPr>
            <a:r>
              <a:rPr lang="en-US" dirty="0" smtClean="0"/>
              <a:t>Downloaded data set from the </a:t>
            </a:r>
            <a:r>
              <a:rPr lang="en-US" dirty="0" err="1" smtClean="0"/>
              <a:t>kaggle</a:t>
            </a:r>
            <a:endParaRPr lang="en-US" dirty="0" smtClean="0"/>
          </a:p>
          <a:p>
            <a:endParaRPr lang="en-US" dirty="0" smtClean="0"/>
          </a:p>
          <a:p>
            <a:r>
              <a:rPr lang="en-US" dirty="0" smtClean="0"/>
              <a:t>2)Features collection:</a:t>
            </a:r>
            <a:endParaRPr lang="en-US" dirty="0" smtClean="0"/>
          </a:p>
          <a:p>
            <a:pPr marL="285750" indent="-285750">
              <a:buFont typeface="Wingdings" panose="05000000000000000000" pitchFamily="2" charset="2"/>
              <a:buChar char="q"/>
            </a:pPr>
            <a:r>
              <a:rPr lang="en-US" dirty="0" smtClean="0"/>
              <a:t>Identify the features:(</a:t>
            </a:r>
            <a:r>
              <a:rPr lang="en-US" dirty="0" err="1" smtClean="0"/>
              <a:t>gender,performance</a:t>
            </a:r>
            <a:r>
              <a:rPr lang="en-US" dirty="0" smtClean="0"/>
              <a:t> </a:t>
            </a:r>
            <a:r>
              <a:rPr lang="en-US" dirty="0" err="1" smtClean="0"/>
              <a:t>level,employee</a:t>
            </a:r>
            <a:r>
              <a:rPr lang="en-US" dirty="0" smtClean="0"/>
              <a:t> </a:t>
            </a:r>
            <a:r>
              <a:rPr lang="en-US" dirty="0" err="1" smtClean="0"/>
              <a:t>rating,performance</a:t>
            </a:r>
            <a:r>
              <a:rPr lang="en-US" dirty="0" smtClean="0"/>
              <a:t> score)</a:t>
            </a:r>
            <a:endParaRPr lang="en-US" dirty="0" smtClean="0"/>
          </a:p>
          <a:p>
            <a:endParaRPr lang="en-US" dirty="0" smtClean="0"/>
          </a:p>
          <a:p>
            <a:r>
              <a:rPr lang="en-US" dirty="0" smtClean="0"/>
              <a:t>3)Data cleaning:</a:t>
            </a:r>
            <a:endParaRPr lang="en-US" dirty="0" smtClean="0"/>
          </a:p>
          <a:p>
            <a:pPr marL="285750" indent="-285750">
              <a:buFont typeface="Wingdings" panose="05000000000000000000" pitchFamily="2" charset="2"/>
              <a:buChar char="q"/>
            </a:pPr>
            <a:r>
              <a:rPr lang="en-US" dirty="0" smtClean="0"/>
              <a:t>Identify the missing value</a:t>
            </a:r>
            <a:endParaRPr lang="en-US" dirty="0" smtClean="0"/>
          </a:p>
          <a:p>
            <a:pPr marL="285750" indent="-285750">
              <a:buFont typeface="Wingdings" panose="05000000000000000000" pitchFamily="2" charset="2"/>
              <a:buChar char="q"/>
            </a:pPr>
            <a:r>
              <a:rPr lang="en-US" dirty="0" smtClean="0"/>
              <a:t>Filter out through slicer</a:t>
            </a:r>
            <a:endParaRPr lang="en-US" dirty="0" smtClean="0"/>
          </a:p>
          <a:p>
            <a:endParaRPr lang="en-US" dirty="0" smtClean="0"/>
          </a:p>
          <a:p>
            <a:r>
              <a:rPr lang="en-US" dirty="0" smtClean="0"/>
              <a:t>4)Performance level:</a:t>
            </a:r>
            <a:endParaRPr lang="en-US" dirty="0" smtClean="0"/>
          </a:p>
          <a:p>
            <a:pPr marL="285750" indent="-285750">
              <a:buFont typeface="Wingdings" panose="05000000000000000000" pitchFamily="2" charset="2"/>
              <a:buChar char="q"/>
            </a:pPr>
            <a:r>
              <a:rPr lang="en-US" dirty="0" smtClean="0"/>
              <a:t>Calculated performance </a:t>
            </a:r>
            <a:r>
              <a:rPr lang="en-US" dirty="0" err="1" smtClean="0"/>
              <a:t>levelwith</a:t>
            </a:r>
            <a:r>
              <a:rPr lang="en-US" dirty="0" smtClean="0"/>
              <a:t> employee rating</a:t>
            </a:r>
            <a:endParaRPr lang="en-US" dirty="0" smtClean="0"/>
          </a:p>
          <a:p>
            <a:r>
              <a:rPr lang="en-US" dirty="0" smtClean="0"/>
              <a:t>5)summary:</a:t>
            </a:r>
            <a:endParaRPr lang="en-US" dirty="0" smtClean="0"/>
          </a:p>
          <a:p>
            <a:pPr marL="285750" indent="-285750">
              <a:buFont typeface="Wingdings" panose="05000000000000000000" pitchFamily="2" charset="2"/>
              <a:buChar char="q"/>
            </a:pPr>
            <a:r>
              <a:rPr lang="en-US" dirty="0" smtClean="0"/>
              <a:t>Pivot table</a:t>
            </a:r>
            <a:endParaRPr lang="en-US" dirty="0" smtClean="0"/>
          </a:p>
          <a:p>
            <a:pPr marL="742950" lvl="1" indent="-285750">
              <a:buFont typeface="Wingdings" panose="05000000000000000000" pitchFamily="2" charset="2"/>
              <a:buChar char="ü"/>
            </a:pPr>
            <a:r>
              <a:rPr lang="en-US" dirty="0" smtClean="0"/>
              <a:t>Gender</a:t>
            </a:r>
            <a:endParaRPr lang="en-US" dirty="0" smtClean="0"/>
          </a:p>
          <a:p>
            <a:pPr marL="742950" lvl="1" indent="-285750">
              <a:buFont typeface="Wingdings" panose="05000000000000000000" pitchFamily="2" charset="2"/>
              <a:buChar char="ü"/>
            </a:pPr>
            <a:r>
              <a:rPr lang="en-US" dirty="0" smtClean="0"/>
              <a:t>Department</a:t>
            </a:r>
            <a:endParaRPr lang="en-US" dirty="0" smtClean="0"/>
          </a:p>
          <a:p>
            <a:pPr marL="742950" lvl="1" indent="-285750">
              <a:buFont typeface="Wingdings" panose="05000000000000000000" pitchFamily="2" charset="2"/>
              <a:buChar char="ü"/>
            </a:pPr>
            <a:r>
              <a:rPr lang="en-US" dirty="0" smtClean="0"/>
              <a:t>Performance level            </a:t>
            </a: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   </a:t>
            </a:r>
            <a:endParaRPr lang="en-US" dirty="0" smtClean="0"/>
          </a:p>
          <a:p>
            <a:endParaRPr lang="en-US" dirty="0" smtClean="0"/>
          </a:p>
          <a:p>
            <a:pPr marL="285750" indent="-285750">
              <a:buFont typeface="Wingdings" panose="05000000000000000000" pitchFamily="2" charset="2"/>
              <a:buChar char="q"/>
            </a:pPr>
            <a:endParaRPr lang="en-US" dirty="0" smtClean="0"/>
          </a:p>
          <a:p>
            <a:endParaRPr lang="en-US" dirty="0" smtClean="0"/>
          </a:p>
          <a:p>
            <a:pPr marL="342900" indent="-342900">
              <a:buFont typeface="Arial" panose="020B0604020202020204"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title="Employee performance analysis"/>
          <p:cNvGraphicFramePr/>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smtClean="0"/>
              <a:t>By comparing the performances of the employee, the numbers of employees are higher in number with low performances employee in training department. We need to motive  the employee to improve the performances in the </a:t>
            </a:r>
            <a:r>
              <a:rPr lang="en-US" dirty="0" err="1" smtClean="0"/>
              <a:t>organzation</a:t>
            </a:r>
            <a:r>
              <a:rPr lang="en-US" dirty="0" smtClean="0"/>
              <a:t> and to improve their skills for better outcome.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425"/>
            <a:ext cx="3930015" cy="69024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lang="en-US" spc="15" dirty="0"/>
              <a:t>D</a:t>
            </a:r>
            <a:r>
              <a:rPr dirty="0"/>
              <a:t>A</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9120"/>
            <a:ext cx="860933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lang="en-US" sz="4250" spc="-20" dirty="0"/>
              <a:t>N</a:t>
            </a:r>
            <a:r>
              <a:rPr sz="4250" spc="10" dirty="0"/>
              <a:t>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a:t>
            </a:r>
            <a:r>
              <a:rPr lang="en-US" sz="2000" dirty="0" smtClean="0"/>
              <a:t>employees  is </a:t>
            </a:r>
            <a:r>
              <a:rPr lang="en-US" sz="2000" dirty="0"/>
              <a:t>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33438"/>
            <a:ext cx="705929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smtClean="0"/>
              <a:t>Employee data analysis is a analyzing the performance of the employee by </a:t>
            </a:r>
            <a:endParaRPr lang="en-US" dirty="0" smtClean="0"/>
          </a:p>
          <a:p>
            <a:r>
              <a:rPr lang="en-US" dirty="0" smtClean="0"/>
              <a:t>considering the Various factors like gender, performance level, Ratings , </a:t>
            </a:r>
            <a:endParaRPr lang="en-US" dirty="0" smtClean="0"/>
          </a:p>
          <a:p>
            <a:r>
              <a:rPr lang="en-US" dirty="0" smtClean="0"/>
              <a:t>and their achievements. In order to Identify the trends and patterns of different </a:t>
            </a:r>
            <a:endParaRPr lang="en-US" dirty="0" smtClean="0"/>
          </a:p>
          <a:p>
            <a:r>
              <a:rPr lang="en-US" dirty="0" smtClean="0"/>
              <a:t>category of  employees like high ,medium and low</a:t>
            </a:r>
            <a:endParaRPr lang="en-US"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smtClean="0"/>
              <a:t>HR Department</a:t>
            </a:r>
            <a:endParaRPr lang="en-US" dirty="0" smtClean="0"/>
          </a:p>
          <a:p>
            <a:pPr marL="342900" indent="-342900">
              <a:buAutoNum type="arabicPeriod"/>
            </a:pPr>
            <a:r>
              <a:rPr lang="en-US" dirty="0" smtClean="0"/>
              <a:t> </a:t>
            </a:r>
            <a:r>
              <a:rPr lang="en-US" dirty="0"/>
              <a:t>Managers and </a:t>
            </a:r>
            <a:r>
              <a:rPr lang="en-US" dirty="0" smtClean="0"/>
              <a:t>Supervisors</a:t>
            </a:r>
            <a:endParaRPr lang="en-US" dirty="0" smtClean="0"/>
          </a:p>
          <a:p>
            <a:pPr marL="342900" indent="-342900">
              <a:buAutoNum type="arabicPeriod"/>
            </a:pPr>
            <a:r>
              <a:rPr lang="en-US" dirty="0" smtClean="0"/>
              <a:t> Employees</a:t>
            </a:r>
            <a:endParaRPr lang="en-US" dirty="0" smtClean="0"/>
          </a:p>
          <a:p>
            <a:pPr marL="342900" indent="-342900">
              <a:buAutoNum type="arabicPeriod"/>
            </a:pPr>
            <a:r>
              <a:rPr lang="en-US" dirty="0" smtClean="0"/>
              <a:t> </a:t>
            </a:r>
            <a:r>
              <a:rPr lang="en-US" dirty="0"/>
              <a:t>Department </a:t>
            </a:r>
            <a:r>
              <a:rPr lang="en-US" dirty="0" smtClean="0"/>
              <a:t>Heads</a:t>
            </a:r>
            <a:endParaRPr lang="en-US" dirty="0" smtClean="0"/>
          </a:p>
          <a:p>
            <a:pPr marL="342900" indent="-342900">
              <a:buAutoNum type="arabicPeriod"/>
            </a:pPr>
            <a:r>
              <a:rPr lang="en-US" dirty="0" smtClean="0"/>
              <a:t> </a:t>
            </a:r>
            <a:r>
              <a:rPr lang="en-US" dirty="0"/>
              <a:t>Senior </a:t>
            </a:r>
            <a:r>
              <a:rPr lang="en-US" dirty="0" smtClean="0"/>
              <a:t>Leadership</a:t>
            </a:r>
            <a:endParaRPr lang="en-US" dirty="0" smtClean="0"/>
          </a:p>
          <a:p>
            <a:pPr marL="342900" indent="-342900">
              <a:buAutoNum type="arabicPeriod"/>
            </a:pPr>
            <a:r>
              <a:rPr lang="en-US" dirty="0" smtClean="0"/>
              <a:t>Training </a:t>
            </a:r>
            <a:r>
              <a:rPr lang="en-US" dirty="0"/>
              <a:t>and Development </a:t>
            </a:r>
            <a:r>
              <a:rPr lang="en-US" dirty="0" smtClean="0"/>
              <a:t>Teams</a:t>
            </a:r>
            <a:endParaRPr lang="en-US" dirty="0" smtClean="0"/>
          </a:p>
          <a:p>
            <a:pPr marL="342900" indent="-342900">
              <a:buAutoNum type="arabicPeriod"/>
            </a:pPr>
            <a:r>
              <a:rPr lang="en-US" dirty="0" smtClean="0"/>
              <a:t> </a:t>
            </a:r>
            <a:r>
              <a:rPr lang="en-US" dirty="0"/>
              <a:t>Recruitment Teams: </a:t>
            </a:r>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smtClean="0"/>
              <a:t>Conditional formatting – Missing value</a:t>
            </a:r>
            <a:endParaRPr lang="en-US" dirty="0" smtClean="0"/>
          </a:p>
          <a:p>
            <a:pPr marL="342900" indent="-342900">
              <a:buAutoNum type="arabicPeriod"/>
            </a:pPr>
            <a:r>
              <a:rPr lang="en-US" dirty="0" smtClean="0"/>
              <a:t>Filtering - Remove </a:t>
            </a:r>
            <a:endParaRPr lang="en-US" dirty="0" smtClean="0"/>
          </a:p>
          <a:p>
            <a:pPr marL="342900" indent="-342900">
              <a:buAutoNum type="arabicPeriod"/>
            </a:pPr>
            <a:r>
              <a:rPr lang="en-US" dirty="0" smtClean="0"/>
              <a:t>Formula- performance value</a:t>
            </a:r>
            <a:endParaRPr lang="en-US" dirty="0" smtClean="0"/>
          </a:p>
          <a:p>
            <a:pPr marL="342900" indent="-342900">
              <a:buAutoNum type="arabicPeriod"/>
            </a:pPr>
            <a:r>
              <a:rPr lang="en-US" dirty="0"/>
              <a:t>P</a:t>
            </a:r>
            <a:r>
              <a:rPr lang="en-US" dirty="0" smtClean="0"/>
              <a:t>ivot table – Summary</a:t>
            </a:r>
            <a:endParaRPr lang="en-US" dirty="0" smtClean="0"/>
          </a:p>
          <a:p>
            <a:pPr marL="342900" indent="-342900">
              <a:buAutoNum type="arabicPeriod"/>
            </a:pPr>
            <a:r>
              <a:rPr lang="en-US" dirty="0" smtClean="0"/>
              <a:t>Graph- data visualization</a:t>
            </a:r>
            <a:endParaRPr lang="en-US" dirty="0" smtClean="0"/>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Rectangle 2"/>
          <p:cNvSpPr/>
          <p:nvPr/>
        </p:nvSpPr>
        <p:spPr>
          <a:xfrm>
            <a:off x="990600" y="1524000"/>
            <a:ext cx="6096000" cy="4247317"/>
          </a:xfrm>
          <a:prstGeom prst="rect">
            <a:avLst/>
          </a:prstGeom>
        </p:spPr>
        <p:txBody>
          <a:bodyPr>
            <a:spAutoFit/>
          </a:bodyPr>
          <a:lstStyle/>
          <a:p>
            <a:r>
              <a:rPr lang="en-US" dirty="0" smtClean="0"/>
              <a:t> I have download the employee data set from </a:t>
            </a:r>
            <a:r>
              <a:rPr lang="en-US" dirty="0" err="1" smtClean="0"/>
              <a:t>kaggle</a:t>
            </a:r>
            <a:r>
              <a:rPr lang="en-US" dirty="0" smtClean="0"/>
              <a:t>. In that data set it has 26 features is there but I consider 10 features for performance analysis. The </a:t>
            </a:r>
            <a:r>
              <a:rPr lang="en-US" dirty="0"/>
              <a:t>features </a:t>
            </a:r>
            <a:r>
              <a:rPr lang="en-US" dirty="0" smtClean="0"/>
              <a:t>are:</a:t>
            </a:r>
            <a:endParaRPr lang="en-US" dirty="0" smtClean="0"/>
          </a:p>
          <a:p>
            <a:endParaRPr lang="en-US" dirty="0" smtClean="0"/>
          </a:p>
          <a:p>
            <a:pPr marL="342900" indent="-342900">
              <a:buFont typeface="+mj-lt"/>
              <a:buAutoNum type="arabicPeriod"/>
            </a:pPr>
            <a:r>
              <a:rPr lang="en-US" dirty="0" smtClean="0"/>
              <a:t>EMPLOYEE ID</a:t>
            </a:r>
            <a:endParaRPr lang="en-US" dirty="0" smtClean="0"/>
          </a:p>
          <a:p>
            <a:pPr marL="342900" indent="-342900">
              <a:buFont typeface="+mj-lt"/>
              <a:buAutoNum type="arabicPeriod"/>
            </a:pPr>
            <a:r>
              <a:rPr lang="en-US" dirty="0" smtClean="0"/>
              <a:t>NAME</a:t>
            </a:r>
            <a:endParaRPr lang="en-US" dirty="0" smtClean="0"/>
          </a:p>
          <a:p>
            <a:pPr marL="342900" indent="-342900">
              <a:buFont typeface="+mj-lt"/>
              <a:buAutoNum type="arabicPeriod"/>
            </a:pPr>
            <a:r>
              <a:rPr lang="en-US" dirty="0" smtClean="0"/>
              <a:t>GENDER</a:t>
            </a:r>
            <a:endParaRPr lang="en-US" dirty="0" smtClean="0"/>
          </a:p>
          <a:p>
            <a:pPr marL="342900" indent="-342900">
              <a:buFont typeface="+mj-lt"/>
              <a:buAutoNum type="arabicPeriod"/>
            </a:pPr>
            <a:r>
              <a:rPr lang="en-US" dirty="0" smtClean="0"/>
              <a:t>DEPARTMENT</a:t>
            </a:r>
            <a:endParaRPr lang="en-US" dirty="0" smtClean="0"/>
          </a:p>
          <a:p>
            <a:pPr marL="342900" indent="-342900">
              <a:buFont typeface="+mj-lt"/>
              <a:buAutoNum type="arabicPeriod"/>
            </a:pPr>
            <a:r>
              <a:rPr lang="en-US" dirty="0" smtClean="0"/>
              <a:t>SALARY</a:t>
            </a:r>
            <a:endParaRPr lang="en-US" dirty="0" smtClean="0"/>
          </a:p>
          <a:p>
            <a:pPr marL="342900" indent="-342900">
              <a:buFont typeface="+mj-lt"/>
              <a:buAutoNum type="arabicPeriod"/>
            </a:pPr>
            <a:r>
              <a:rPr lang="en-US" dirty="0"/>
              <a:t>START  </a:t>
            </a:r>
            <a:r>
              <a:rPr lang="en-US" dirty="0" smtClean="0"/>
              <a:t>DATE</a:t>
            </a:r>
            <a:endParaRPr lang="en-US" dirty="0" smtClean="0"/>
          </a:p>
          <a:p>
            <a:pPr marL="342900" indent="-342900">
              <a:buFont typeface="+mj-lt"/>
              <a:buAutoNum type="arabicPeriod"/>
            </a:pPr>
            <a:r>
              <a:rPr lang="en-US" dirty="0"/>
              <a:t>EMPLOYEE CLASSIFICATION </a:t>
            </a:r>
            <a:r>
              <a:rPr lang="en-US" dirty="0" smtClean="0"/>
              <a:t>TYPE</a:t>
            </a:r>
            <a:endParaRPr lang="en-US" dirty="0" smtClean="0"/>
          </a:p>
          <a:p>
            <a:pPr marL="342900" indent="-342900">
              <a:buFont typeface="+mj-lt"/>
              <a:buAutoNum type="arabicPeriod"/>
            </a:pPr>
            <a:r>
              <a:rPr lang="en-US" dirty="0"/>
              <a:t>PERFORMANCE </a:t>
            </a:r>
            <a:r>
              <a:rPr lang="en-US" dirty="0" smtClean="0"/>
              <a:t>SCORE</a:t>
            </a:r>
            <a:endParaRPr lang="en-US" dirty="0" smtClean="0"/>
          </a:p>
          <a:p>
            <a:pPr marL="342900" indent="-342900">
              <a:buFont typeface="+mj-lt"/>
              <a:buAutoNum type="arabicPeriod"/>
            </a:pPr>
            <a:r>
              <a:rPr lang="en-US" dirty="0"/>
              <a:t>EMPLOYEE </a:t>
            </a:r>
            <a:r>
              <a:rPr lang="en-US" dirty="0" smtClean="0"/>
              <a:t>RATING</a:t>
            </a:r>
            <a:endParaRPr lang="en-US" dirty="0" smtClean="0"/>
          </a:p>
          <a:p>
            <a:pPr marL="342900" indent="-342900">
              <a:buFont typeface="+mj-lt"/>
              <a:buAutoNum type="arabicPeriod"/>
            </a:pPr>
            <a:r>
              <a:rPr lang="en-US" dirty="0"/>
              <a:t>PERFORMANCE LEVEL</a:t>
            </a:r>
            <a:endParaRPr lang="en-US" dirty="0" smtClean="0"/>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smtClean="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2352</Words>
  <Application>WPS Presentation</Application>
  <PresentationFormat>Custom</PresentationFormat>
  <Paragraphs>143</Paragraphs>
  <Slides>12</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1_Default Design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smart</cp:lastModifiedBy>
  <cp:revision>25</cp:revision>
  <dcterms:created xsi:type="dcterms:W3CDTF">2024-03-29T15:07:00Z</dcterms:created>
  <dcterms:modified xsi:type="dcterms:W3CDTF">2024-08-31T06:50:59Z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71D765F9E47A45059286E517E67F8276_13</vt:lpwstr>
  </property>
  <property fmtid="{D5CDD505-2E9C-101B-9397-08002B2CF9AE}" pid="5" name="KSOProductBuildVer">
    <vt:lpwstr>1033-12.2.0.17562</vt:lpwstr>
  </property>
</Properties>
</file>