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lang="en-IN" sz="2400" spc="-90" dirty="0">
                <a:latin typeface="Calibri"/>
                <a:cs typeface="Calibri"/>
              </a:rPr>
              <a:t>AKASH.M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31221</a:t>
            </a:r>
            <a:r>
              <a:rPr lang="en-US" sz="2400" spc="-10" dirty="0">
                <a:latin typeface="Calibri"/>
                <a:cs typeface="Calibri"/>
              </a:rPr>
              <a:t>1</a:t>
            </a:r>
            <a:r>
              <a:rPr lang="en-IN" sz="2400" spc="-10" dirty="0">
                <a:latin typeface="Calibri"/>
                <a:cs typeface="Calibri"/>
              </a:rPr>
              <a:t>933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Calibri"/>
                <a:cs typeface="Calibri"/>
              </a:rPr>
              <a:t>NM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lang="en-IN" sz="2400" spc="10" dirty="0">
                <a:latin typeface="Calibri"/>
                <a:cs typeface="Calibri"/>
              </a:rPr>
              <a:t>E7F8ABDDA35D9B584B2468DAFFEC94EB</a:t>
            </a:r>
            <a:endParaRPr lang="en-IN" sz="2400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spc="-10" dirty="0">
                <a:latin typeface="Calibri"/>
                <a:cs typeface="Calibri"/>
              </a:rPr>
              <a:t>DEPARTMENT:</a:t>
            </a:r>
            <a:r>
              <a:rPr sz="2400" dirty="0">
                <a:latin typeface="Calibri"/>
                <a:cs typeface="Calibri"/>
              </a:rPr>
              <a:t>	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GREGORIOS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916379920500</cp:lastModifiedBy>
  <cp:revision>4</cp:revision>
  <dcterms:created xsi:type="dcterms:W3CDTF">2024-08-30T15:49:58Z</dcterms:created>
  <dcterms:modified xsi:type="dcterms:W3CDTF">2024-08-31T17:17:57Z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