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lang="en-US" sz="2400" i="1">
                <a:latin typeface="Calibri"/>
                <a:ea typeface="Calibri"/>
                <a:cs typeface="Calibri"/>
              </a:rPr>
              <a:t> </a:t>
            </a:r>
            <a:r>
              <a:rPr lang="en-US" sz="2400" err="1"/>
              <a:t>Asvani.K</a:t>
            </a:r>
            <a:endParaRPr lang="en-US"/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1936</a:t>
            </a:r>
            <a:r>
              <a:rPr sz="2400" i="1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US" sz="2400" spc="10"/>
              <a:t>B2991F941DF8E28830F4DD34AA316FB0</a:t>
            </a: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1</cp:revision>
  <dcterms:created xsi:type="dcterms:W3CDTF">2024-08-30T15:49:58Z</dcterms:created>
  <dcterms:modified xsi:type="dcterms:W3CDTF">2024-08-30T16:16:42Z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