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STUDENT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NAME:</a:t>
            </a:r>
            <a:r>
              <a:rPr sz="2400" i="1" spc="-90">
                <a:latin typeface="Calibri"/>
                <a:cs typeface="Calibri"/>
              </a:rPr>
              <a:t> </a:t>
            </a:r>
            <a:r>
              <a:rPr lang="en-GB" sz="2400" i="1" spc="-90">
                <a:latin typeface="Calibri"/>
                <a:cs typeface="Calibri"/>
              </a:rPr>
              <a:t>Blesson Raj .M</a:t>
            </a:r>
            <a:endParaRPr lang="en-IN" sz="2400" i="1" spc="-9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REGISTER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31221</a:t>
            </a:r>
            <a:r>
              <a:rPr lang="en-US" sz="2400" i="1" spc="-10">
                <a:latin typeface="Calibri"/>
                <a:cs typeface="Calibri"/>
              </a:rPr>
              <a:t>19</a:t>
            </a:r>
            <a:r>
              <a:rPr lang="en-GB" sz="2400" i="1" spc="-10">
                <a:latin typeface="Calibri"/>
                <a:cs typeface="Calibri"/>
              </a:rPr>
              <a:t>37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>
                <a:latin typeface="Calibri"/>
                <a:cs typeface="Calibri"/>
              </a:rPr>
              <a:t>NM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lang="en-GB" sz="2400" i="1" spc="10">
                <a:latin typeface="Calibri"/>
                <a:cs typeface="Calibri"/>
              </a:rPr>
              <a:t>156F01D99FFFDAA84BC4929EFD1B427B</a:t>
            </a:r>
            <a:endParaRPr lang="en-IN" sz="2400" i="1" spc="95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>
                <a:latin typeface="Calibri"/>
                <a:cs typeface="Calibri"/>
              </a:rPr>
              <a:t>DEPARTMENT:</a:t>
            </a:r>
            <a:r>
              <a:rPr sz="2400" i="1">
                <a:latin typeface="Calibri"/>
                <a:cs typeface="Calibri"/>
              </a:rPr>
              <a:t>	B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COM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COLLEGE: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MAR</a:t>
            </a:r>
            <a:r>
              <a:rPr sz="2400" i="1" spc="-9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GREGORIOS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COLLEGE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ARTS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AND</a:t>
            </a:r>
            <a:r>
              <a:rPr sz="2400" i="1" spc="-5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blessonpaul2000@gmail.com</cp:lastModifiedBy>
  <cp:revision>2</cp:revision>
  <dcterms:created xsi:type="dcterms:W3CDTF">2024-08-30T15:49:58Z</dcterms:created>
  <dcterms:modified xsi:type="dcterms:W3CDTF">2024-08-31T06:49:37Z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