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75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 err="1">
                <a:latin typeface="Calibri"/>
                <a:cs typeface="Calibri"/>
              </a:rPr>
              <a:t>Deepak.S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1939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IN" sz="2400" i="1" spc="10" dirty="0">
                <a:latin typeface="Calibri"/>
                <a:cs typeface="Calibri"/>
              </a:rPr>
              <a:t> </a:t>
            </a:r>
            <a:r>
              <a:rPr lang="en-US" sz="2400" i="1" spc="10" dirty="0">
                <a:latin typeface="Calibri"/>
                <a:cs typeface="Calibri"/>
              </a:rPr>
              <a:t>818421DB8D3D9DEBAA2448DE17D1F1C3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lang="en-IN" sz="2400" i="1" spc="-10" dirty="0">
                <a:latin typeface="Calibri"/>
                <a:cs typeface="Calibri"/>
              </a:rPr>
              <a:t>DEPARTMENT:</a:t>
            </a:r>
            <a:r>
              <a:rPr lang="en-IN" sz="2400" i="1" dirty="0">
                <a:latin typeface="Calibri"/>
                <a:cs typeface="Calibri"/>
              </a:rPr>
              <a:t>	B</a:t>
            </a:r>
            <a:r>
              <a:rPr lang="en-IN" sz="2400" i="1" spc="-55" dirty="0">
                <a:latin typeface="Calibri"/>
                <a:cs typeface="Calibri"/>
              </a:rPr>
              <a:t> </a:t>
            </a:r>
            <a:r>
              <a:rPr lang="en-IN" sz="2400" i="1" dirty="0">
                <a:latin typeface="Calibri"/>
                <a:cs typeface="Calibri"/>
              </a:rPr>
              <a:t>COM</a:t>
            </a:r>
            <a:r>
              <a:rPr lang="en-IN" sz="2400" i="1" spc="-35" dirty="0">
                <a:latin typeface="Calibri"/>
                <a:cs typeface="Calibri"/>
              </a:rPr>
              <a:t> </a:t>
            </a:r>
            <a:r>
              <a:rPr lang="en-IN" sz="2400" i="1" spc="-10" dirty="0">
                <a:latin typeface="Calibri"/>
                <a:cs typeface="Calibri"/>
              </a:rPr>
              <a:t>(GENERAL)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asvani k</cp:lastModifiedBy>
  <cp:revision>6</cp:revision>
  <dcterms:created xsi:type="dcterms:W3CDTF">2024-08-30T15:49:58Z</dcterms:created>
  <dcterms:modified xsi:type="dcterms:W3CDTF">2024-09-06T04:49:36Z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