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8553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3594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455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0988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12560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4018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581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799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5700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545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9297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6885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67343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3948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9/9/2024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6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402080" y="3114992"/>
            <a:ext cx="8046719" cy="1833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Jagadeshwaran k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56.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144C220A9123E469A0740DDF43CA71BD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4691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8340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2116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1497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2422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046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6172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506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2812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2790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9865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6386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3713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6579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5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2024-09-09T04:07:54Z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