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9510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6446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4316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382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6577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6908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481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105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425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880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220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691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042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9483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9/3/2024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6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02080" y="3114992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JAGAN . S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57.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0CEDFF26881BD819C1348DCAC017C82A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5159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9378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295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5290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0557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1244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807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209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5717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678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091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447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6406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2024-09-03T04:35:46Z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