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741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8492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457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7895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918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2811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3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5710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850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7024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7076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2529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643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017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8/30/2024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344930" y="3086417"/>
            <a:ext cx="8046719" cy="2195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Kathir . R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196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DCBD954575A7F68900548677820ABC58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494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217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60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9840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2842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6927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0908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9350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266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5540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8800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6751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57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1285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7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2024-08-30T15:36:55Z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