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290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8621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797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280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2435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5773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1921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33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874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26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964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38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3678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7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8/30/2024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1377702"/>
            <a:ext cx="1887940" cy="1105564"/>
            <a:chOff x="1428750" y="1377702"/>
            <a:chExt cx="1887940" cy="1105564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606712"/>
              <a:ext cx="1330844" cy="876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615161" y="1377702"/>
              <a:ext cx="701529" cy="46591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599"/>
                  </a:lnTo>
                  <a:lnTo>
                    <a:pt x="16915" y="21599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78278" y="3210240"/>
            <a:ext cx="8046719" cy="2195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 Manoj . D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969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NO:86A09EC6D2B3267A8444603CB2C9FCC5</a:t>
            </a:r>
            <a:endParaRPr lang="en-US" altLang="zh-CN" sz="2400" b="0" i="1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8887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995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2776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0635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7866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468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628640" y="-104774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1037528" y="427418"/>
            <a:ext cx="2059365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9350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395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07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42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99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22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65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2024-08-30T14:30:35Z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