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1pPr>
    <a:lvl2pPr marL="228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2pPr>
    <a:lvl3pPr marL="457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3pPr>
    <a:lvl4pPr marL="6858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4pPr>
    <a:lvl5pPr marL="9144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5pPr>
    <a:lvl6pPr marL="11430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6pPr>
    <a:lvl7pPr marL="1371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7pPr>
    <a:lvl8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8pPr>
    <a:lvl9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5" autoAdjust="0"/>
    <p:restoredTop sz="100000" autoAdjust="0"/>
  </p:normalViewPr>
  <p:slideViewPr>
    <p:cSldViewPr snapToGrid="0"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62651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5855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61215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4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8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58482" y="273113"/>
            <a:ext cx="9565006" cy="18147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715683" y="1987295"/>
            <a:ext cx="5034915" cy="352615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2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21356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0"/>
            <a:ext cx="121920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F0F0F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4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8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696075" y="16954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40409" y="815593"/>
            <a:ext cx="3890644" cy="6781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5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5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781886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4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8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8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95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7991475" y="2933700"/>
            <a:ext cx="2762249" cy="32575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9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305800" y="1123950"/>
            <a:ext cx="314323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29640" y="601091"/>
            <a:ext cx="2315210" cy="40195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51" y="225"/>
                </a:moveTo>
                <a:lnTo>
                  <a:pt x="663" y="235"/>
                </a:lnTo>
                <a:lnTo>
                  <a:pt x="0" y="381"/>
                </a:lnTo>
                <a:lnTo>
                  <a:pt x="0" y="21238"/>
                </a:lnTo>
                <a:lnTo>
                  <a:pt x="643" y="21238"/>
                </a:lnTo>
                <a:lnTo>
                  <a:pt x="643" y="13560"/>
                </a:lnTo>
                <a:lnTo>
                  <a:pt x="1123" y="13560"/>
                </a:lnTo>
                <a:lnTo>
                  <a:pt x="1462" y="13375"/>
                </a:lnTo>
                <a:lnTo>
                  <a:pt x="1874" y="12512"/>
                </a:lnTo>
                <a:lnTo>
                  <a:pt x="2168" y="11076"/>
                </a:lnTo>
                <a:lnTo>
                  <a:pt x="2230" y="10372"/>
                </a:lnTo>
                <a:lnTo>
                  <a:pt x="899" y="10372"/>
                </a:lnTo>
                <a:lnTo>
                  <a:pt x="848" y="10367"/>
                </a:lnTo>
                <a:lnTo>
                  <a:pt x="788" y="10347"/>
                </a:lnTo>
                <a:lnTo>
                  <a:pt x="720" y="10315"/>
                </a:lnTo>
                <a:lnTo>
                  <a:pt x="643" y="10270"/>
                </a:lnTo>
                <a:lnTo>
                  <a:pt x="643" y="3588"/>
                </a:lnTo>
                <a:lnTo>
                  <a:pt x="705" y="3540"/>
                </a:lnTo>
                <a:lnTo>
                  <a:pt x="770" y="3513"/>
                </a:lnTo>
                <a:lnTo>
                  <a:pt x="2283" y="3513"/>
                </a:lnTo>
                <a:lnTo>
                  <a:pt x="2180" y="2609"/>
                </a:lnTo>
                <a:lnTo>
                  <a:pt x="2007" y="1747"/>
                </a:lnTo>
                <a:lnTo>
                  <a:pt x="1779" y="1079"/>
                </a:lnTo>
                <a:lnTo>
                  <a:pt x="1494" y="603"/>
                </a:lnTo>
                <a:lnTo>
                  <a:pt x="1152" y="319"/>
                </a:lnTo>
                <a:lnTo>
                  <a:pt x="751" y="225"/>
                </a:lnTo>
                <a:lnTo>
                  <a:pt x="751" y="225"/>
                </a:lnTo>
              </a:path>
              <a:path w="21600" h="21600">
                <a:moveTo>
                  <a:pt x="1123" y="13560"/>
                </a:moveTo>
                <a:lnTo>
                  <a:pt x="643" y="13560"/>
                </a:lnTo>
                <a:lnTo>
                  <a:pt x="728" y="13604"/>
                </a:lnTo>
                <a:lnTo>
                  <a:pt x="807" y="13637"/>
                </a:lnTo>
                <a:lnTo>
                  <a:pt x="875" y="13655"/>
                </a:lnTo>
                <a:lnTo>
                  <a:pt x="934" y="13662"/>
                </a:lnTo>
                <a:lnTo>
                  <a:pt x="1123" y="13560"/>
                </a:lnTo>
                <a:lnTo>
                  <a:pt x="1123" y="13560"/>
                </a:lnTo>
              </a:path>
              <a:path w="21600" h="21600">
                <a:moveTo>
                  <a:pt x="2283" y="3513"/>
                </a:moveTo>
                <a:lnTo>
                  <a:pt x="837" y="3513"/>
                </a:lnTo>
                <a:lnTo>
                  <a:pt x="1235" y="3718"/>
                </a:lnTo>
                <a:lnTo>
                  <a:pt x="1518" y="4326"/>
                </a:lnTo>
                <a:lnTo>
                  <a:pt x="1688" y="5341"/>
                </a:lnTo>
                <a:lnTo>
                  <a:pt x="1745" y="6763"/>
                </a:lnTo>
                <a:lnTo>
                  <a:pt x="1733" y="7652"/>
                </a:lnTo>
                <a:lnTo>
                  <a:pt x="1543" y="9519"/>
                </a:lnTo>
                <a:lnTo>
                  <a:pt x="1105" y="10318"/>
                </a:lnTo>
                <a:lnTo>
                  <a:pt x="899" y="10372"/>
                </a:lnTo>
                <a:lnTo>
                  <a:pt x="2230" y="10372"/>
                </a:lnTo>
                <a:lnTo>
                  <a:pt x="2344" y="9066"/>
                </a:lnTo>
                <a:lnTo>
                  <a:pt x="2404" y="6482"/>
                </a:lnTo>
                <a:lnTo>
                  <a:pt x="2378" y="4977"/>
                </a:lnTo>
                <a:lnTo>
                  <a:pt x="2304" y="3686"/>
                </a:lnTo>
                <a:lnTo>
                  <a:pt x="2283" y="3513"/>
                </a:lnTo>
                <a:lnTo>
                  <a:pt x="2283" y="3513"/>
                </a:lnTo>
              </a:path>
              <a:path w="21600" h="21600">
                <a:moveTo>
                  <a:pt x="3936" y="156"/>
                </a:moveTo>
                <a:lnTo>
                  <a:pt x="3815" y="162"/>
                </a:lnTo>
                <a:lnTo>
                  <a:pt x="3677" y="181"/>
                </a:lnTo>
                <a:lnTo>
                  <a:pt x="3522" y="213"/>
                </a:lnTo>
                <a:lnTo>
                  <a:pt x="2978" y="361"/>
                </a:lnTo>
                <a:lnTo>
                  <a:pt x="2932" y="368"/>
                </a:lnTo>
                <a:lnTo>
                  <a:pt x="2932" y="21238"/>
                </a:lnTo>
                <a:lnTo>
                  <a:pt x="3600" y="21238"/>
                </a:lnTo>
                <a:lnTo>
                  <a:pt x="3600" y="12523"/>
                </a:lnTo>
                <a:lnTo>
                  <a:pt x="4723" y="12523"/>
                </a:lnTo>
                <a:lnTo>
                  <a:pt x="4646" y="11839"/>
                </a:lnTo>
                <a:lnTo>
                  <a:pt x="4785" y="11468"/>
                </a:lnTo>
                <a:lnTo>
                  <a:pt x="4911" y="10984"/>
                </a:lnTo>
                <a:lnTo>
                  <a:pt x="5025" y="10390"/>
                </a:lnTo>
                <a:lnTo>
                  <a:pt x="5126" y="9683"/>
                </a:lnTo>
                <a:lnTo>
                  <a:pt x="5148" y="9471"/>
                </a:lnTo>
                <a:lnTo>
                  <a:pt x="3872" y="9471"/>
                </a:lnTo>
                <a:lnTo>
                  <a:pt x="3819" y="9466"/>
                </a:lnTo>
                <a:lnTo>
                  <a:pt x="3757" y="9451"/>
                </a:lnTo>
                <a:lnTo>
                  <a:pt x="3683" y="9423"/>
                </a:lnTo>
                <a:lnTo>
                  <a:pt x="3600" y="9382"/>
                </a:lnTo>
                <a:lnTo>
                  <a:pt x="3600" y="3588"/>
                </a:lnTo>
                <a:lnTo>
                  <a:pt x="3675" y="3535"/>
                </a:lnTo>
                <a:lnTo>
                  <a:pt x="3747" y="3500"/>
                </a:lnTo>
                <a:lnTo>
                  <a:pt x="5203" y="3500"/>
                </a:lnTo>
                <a:lnTo>
                  <a:pt x="5095" y="2370"/>
                </a:lnTo>
                <a:lnTo>
                  <a:pt x="4818" y="1140"/>
                </a:lnTo>
                <a:lnTo>
                  <a:pt x="4433" y="401"/>
                </a:lnTo>
                <a:lnTo>
                  <a:pt x="3936" y="156"/>
                </a:lnTo>
                <a:lnTo>
                  <a:pt x="3936" y="156"/>
                </a:lnTo>
              </a:path>
              <a:path w="21600" h="21600">
                <a:moveTo>
                  <a:pt x="4723" y="12523"/>
                </a:moveTo>
                <a:lnTo>
                  <a:pt x="3600" y="12523"/>
                </a:lnTo>
                <a:lnTo>
                  <a:pt x="3724" y="12560"/>
                </a:lnTo>
                <a:lnTo>
                  <a:pt x="3928" y="12608"/>
                </a:lnTo>
                <a:lnTo>
                  <a:pt x="4008" y="12617"/>
                </a:lnTo>
                <a:lnTo>
                  <a:pt x="4975" y="21238"/>
                </a:lnTo>
                <a:lnTo>
                  <a:pt x="5717" y="21238"/>
                </a:lnTo>
                <a:lnTo>
                  <a:pt x="4723" y="12523"/>
                </a:lnTo>
                <a:lnTo>
                  <a:pt x="4723" y="12523"/>
                </a:lnTo>
              </a:path>
              <a:path w="21600" h="21600">
                <a:moveTo>
                  <a:pt x="5203" y="3500"/>
                </a:moveTo>
                <a:lnTo>
                  <a:pt x="3817" y="3500"/>
                </a:lnTo>
                <a:lnTo>
                  <a:pt x="4017" y="3539"/>
                </a:lnTo>
                <a:lnTo>
                  <a:pt x="4190" y="3653"/>
                </a:lnTo>
                <a:lnTo>
                  <a:pt x="4536" y="4478"/>
                </a:lnTo>
                <a:lnTo>
                  <a:pt x="4649" y="6265"/>
                </a:lnTo>
                <a:lnTo>
                  <a:pt x="4637" y="7134"/>
                </a:lnTo>
                <a:lnTo>
                  <a:pt x="4355" y="9104"/>
                </a:lnTo>
                <a:lnTo>
                  <a:pt x="3872" y="9471"/>
                </a:lnTo>
                <a:lnTo>
                  <a:pt x="5148" y="9471"/>
                </a:lnTo>
                <a:lnTo>
                  <a:pt x="5209" y="8901"/>
                </a:lnTo>
                <a:lnTo>
                  <a:pt x="5268" y="8079"/>
                </a:lnTo>
                <a:lnTo>
                  <a:pt x="5303" y="7217"/>
                </a:lnTo>
                <a:lnTo>
                  <a:pt x="5315" y="6312"/>
                </a:lnTo>
                <a:lnTo>
                  <a:pt x="5260" y="4094"/>
                </a:lnTo>
                <a:lnTo>
                  <a:pt x="5203" y="3500"/>
                </a:lnTo>
                <a:lnTo>
                  <a:pt x="5203" y="3500"/>
                </a:lnTo>
              </a:path>
              <a:path w="21600" h="21600">
                <a:moveTo>
                  <a:pt x="7426" y="0"/>
                </a:moveTo>
                <a:lnTo>
                  <a:pt x="6789" y="771"/>
                </a:lnTo>
                <a:lnTo>
                  <a:pt x="6293" y="3084"/>
                </a:lnTo>
                <a:lnTo>
                  <a:pt x="5975" y="6512"/>
                </a:lnTo>
                <a:lnTo>
                  <a:pt x="5868" y="10625"/>
                </a:lnTo>
                <a:lnTo>
                  <a:pt x="5892" y="13040"/>
                </a:lnTo>
                <a:lnTo>
                  <a:pt x="5967" y="15183"/>
                </a:lnTo>
                <a:lnTo>
                  <a:pt x="6259" y="18657"/>
                </a:lnTo>
                <a:lnTo>
                  <a:pt x="6733" y="20860"/>
                </a:lnTo>
                <a:lnTo>
                  <a:pt x="7377" y="21593"/>
                </a:lnTo>
                <a:lnTo>
                  <a:pt x="7752" y="21408"/>
                </a:lnTo>
                <a:lnTo>
                  <a:pt x="8081" y="20854"/>
                </a:lnTo>
                <a:lnTo>
                  <a:pt x="8365" y="19927"/>
                </a:lnTo>
                <a:lnTo>
                  <a:pt x="8603" y="18631"/>
                </a:lnTo>
                <a:lnTo>
                  <a:pt x="8642" y="18303"/>
                </a:lnTo>
                <a:lnTo>
                  <a:pt x="7377" y="18303"/>
                </a:lnTo>
                <a:lnTo>
                  <a:pt x="7183" y="18178"/>
                </a:lnTo>
                <a:lnTo>
                  <a:pt x="6871" y="17175"/>
                </a:lnTo>
                <a:lnTo>
                  <a:pt x="6658" y="15190"/>
                </a:lnTo>
                <a:lnTo>
                  <a:pt x="6551" y="12354"/>
                </a:lnTo>
                <a:lnTo>
                  <a:pt x="6537" y="10625"/>
                </a:lnTo>
                <a:lnTo>
                  <a:pt x="6552" y="9030"/>
                </a:lnTo>
                <a:lnTo>
                  <a:pt x="6666" y="6355"/>
                </a:lnTo>
                <a:lnTo>
                  <a:pt x="6894" y="4405"/>
                </a:lnTo>
                <a:lnTo>
                  <a:pt x="7224" y="3412"/>
                </a:lnTo>
                <a:lnTo>
                  <a:pt x="7426" y="3288"/>
                </a:lnTo>
                <a:lnTo>
                  <a:pt x="8680" y="3288"/>
                </a:lnTo>
                <a:lnTo>
                  <a:pt x="8621" y="2791"/>
                </a:lnTo>
                <a:lnTo>
                  <a:pt x="8392" y="1568"/>
                </a:lnTo>
                <a:lnTo>
                  <a:pt x="8117" y="695"/>
                </a:lnTo>
                <a:lnTo>
                  <a:pt x="7795" y="174"/>
                </a:lnTo>
                <a:lnTo>
                  <a:pt x="7426" y="0"/>
                </a:lnTo>
                <a:lnTo>
                  <a:pt x="7426" y="0"/>
                </a:lnTo>
              </a:path>
              <a:path w="21600" h="21600">
                <a:moveTo>
                  <a:pt x="8680" y="3288"/>
                </a:moveTo>
                <a:lnTo>
                  <a:pt x="7426" y="3288"/>
                </a:lnTo>
                <a:lnTo>
                  <a:pt x="7837" y="3747"/>
                </a:lnTo>
                <a:lnTo>
                  <a:pt x="8131" y="5122"/>
                </a:lnTo>
                <a:lnTo>
                  <a:pt x="8308" y="7414"/>
                </a:lnTo>
                <a:lnTo>
                  <a:pt x="8367" y="10625"/>
                </a:lnTo>
                <a:lnTo>
                  <a:pt x="8351" y="12387"/>
                </a:lnTo>
                <a:lnTo>
                  <a:pt x="8224" y="15244"/>
                </a:lnTo>
                <a:lnTo>
                  <a:pt x="7973" y="17198"/>
                </a:lnTo>
                <a:lnTo>
                  <a:pt x="7605" y="18179"/>
                </a:lnTo>
                <a:lnTo>
                  <a:pt x="7377" y="18303"/>
                </a:lnTo>
                <a:lnTo>
                  <a:pt x="8642" y="18303"/>
                </a:lnTo>
                <a:lnTo>
                  <a:pt x="8793" y="17021"/>
                </a:lnTo>
                <a:lnTo>
                  <a:pt x="8927" y="15149"/>
                </a:lnTo>
                <a:lnTo>
                  <a:pt x="9007" y="13017"/>
                </a:lnTo>
                <a:lnTo>
                  <a:pt x="9035" y="10625"/>
                </a:lnTo>
                <a:lnTo>
                  <a:pt x="9009" y="8243"/>
                </a:lnTo>
                <a:lnTo>
                  <a:pt x="8932" y="6144"/>
                </a:lnTo>
                <a:lnTo>
                  <a:pt x="8803" y="4327"/>
                </a:lnTo>
                <a:lnTo>
                  <a:pt x="8680" y="3288"/>
                </a:lnTo>
                <a:lnTo>
                  <a:pt x="8680" y="3288"/>
                </a:lnTo>
              </a:path>
              <a:path w="21600" h="21600">
                <a:moveTo>
                  <a:pt x="10623" y="183"/>
                </a:moveTo>
                <a:lnTo>
                  <a:pt x="10449" y="195"/>
                </a:lnTo>
                <a:lnTo>
                  <a:pt x="10218" y="233"/>
                </a:lnTo>
                <a:lnTo>
                  <a:pt x="9596" y="381"/>
                </a:lnTo>
                <a:lnTo>
                  <a:pt x="9596" y="21238"/>
                </a:lnTo>
                <a:lnTo>
                  <a:pt x="10704" y="21238"/>
                </a:lnTo>
                <a:lnTo>
                  <a:pt x="10987" y="21132"/>
                </a:lnTo>
                <a:lnTo>
                  <a:pt x="11469" y="20296"/>
                </a:lnTo>
                <a:lnTo>
                  <a:pt x="11833" y="18653"/>
                </a:lnTo>
                <a:lnTo>
                  <a:pt x="11878" y="18235"/>
                </a:lnTo>
                <a:lnTo>
                  <a:pt x="10556" y="18235"/>
                </a:lnTo>
                <a:lnTo>
                  <a:pt x="10491" y="18229"/>
                </a:lnTo>
                <a:lnTo>
                  <a:pt x="10417" y="18209"/>
                </a:lnTo>
                <a:lnTo>
                  <a:pt x="10332" y="18177"/>
                </a:lnTo>
                <a:lnTo>
                  <a:pt x="10240" y="18132"/>
                </a:lnTo>
                <a:lnTo>
                  <a:pt x="10240" y="11240"/>
                </a:lnTo>
                <a:lnTo>
                  <a:pt x="10508" y="11201"/>
                </a:lnTo>
                <a:lnTo>
                  <a:pt x="11817" y="11198"/>
                </a:lnTo>
                <a:lnTo>
                  <a:pt x="11663" y="10314"/>
                </a:lnTo>
                <a:lnTo>
                  <a:pt x="11368" y="9457"/>
                </a:lnTo>
                <a:lnTo>
                  <a:pt x="11567" y="8673"/>
                </a:lnTo>
                <a:lnTo>
                  <a:pt x="11609" y="8400"/>
                </a:lnTo>
                <a:lnTo>
                  <a:pt x="10552" y="8400"/>
                </a:lnTo>
                <a:lnTo>
                  <a:pt x="10471" y="8398"/>
                </a:lnTo>
                <a:lnTo>
                  <a:pt x="10392" y="8388"/>
                </a:lnTo>
                <a:lnTo>
                  <a:pt x="10315" y="8372"/>
                </a:lnTo>
                <a:lnTo>
                  <a:pt x="10240" y="8346"/>
                </a:lnTo>
                <a:lnTo>
                  <a:pt x="10240" y="3343"/>
                </a:lnTo>
                <a:lnTo>
                  <a:pt x="10344" y="3312"/>
                </a:lnTo>
                <a:lnTo>
                  <a:pt x="10441" y="3292"/>
                </a:lnTo>
                <a:lnTo>
                  <a:pt x="10529" y="3279"/>
                </a:lnTo>
                <a:lnTo>
                  <a:pt x="11744" y="3274"/>
                </a:lnTo>
                <a:lnTo>
                  <a:pt x="11742" y="3259"/>
                </a:lnTo>
                <a:lnTo>
                  <a:pt x="11505" y="1576"/>
                </a:lnTo>
                <a:lnTo>
                  <a:pt x="11126" y="531"/>
                </a:lnTo>
                <a:lnTo>
                  <a:pt x="10890" y="271"/>
                </a:lnTo>
                <a:lnTo>
                  <a:pt x="10623" y="183"/>
                </a:lnTo>
                <a:lnTo>
                  <a:pt x="10623" y="183"/>
                </a:lnTo>
              </a:path>
              <a:path w="21600" h="21600">
                <a:moveTo>
                  <a:pt x="11817" y="11198"/>
                </a:moveTo>
                <a:lnTo>
                  <a:pt x="10563" y="11198"/>
                </a:lnTo>
                <a:lnTo>
                  <a:pt x="10772" y="11248"/>
                </a:lnTo>
                <a:lnTo>
                  <a:pt x="10947" y="11400"/>
                </a:lnTo>
                <a:lnTo>
                  <a:pt x="11274" y="12476"/>
                </a:lnTo>
                <a:lnTo>
                  <a:pt x="11375" y="14597"/>
                </a:lnTo>
                <a:lnTo>
                  <a:pt x="11363" y="15505"/>
                </a:lnTo>
                <a:lnTo>
                  <a:pt x="11181" y="17395"/>
                </a:lnTo>
                <a:lnTo>
                  <a:pt x="10757" y="18182"/>
                </a:lnTo>
                <a:lnTo>
                  <a:pt x="10556" y="18235"/>
                </a:lnTo>
                <a:lnTo>
                  <a:pt x="11878" y="18235"/>
                </a:lnTo>
                <a:lnTo>
                  <a:pt x="11950" y="17595"/>
                </a:lnTo>
                <a:lnTo>
                  <a:pt x="12019" y="16390"/>
                </a:lnTo>
                <a:lnTo>
                  <a:pt x="12043" y="15041"/>
                </a:lnTo>
                <a:lnTo>
                  <a:pt x="12001" y="13106"/>
                </a:lnTo>
                <a:lnTo>
                  <a:pt x="11874" y="11531"/>
                </a:lnTo>
                <a:lnTo>
                  <a:pt x="11817" y="11198"/>
                </a:lnTo>
                <a:lnTo>
                  <a:pt x="11817" y="11198"/>
                </a:lnTo>
              </a:path>
              <a:path w="21600" h="21600">
                <a:moveTo>
                  <a:pt x="11744" y="3274"/>
                </a:moveTo>
                <a:lnTo>
                  <a:pt x="10608" y="3274"/>
                </a:lnTo>
                <a:lnTo>
                  <a:pt x="10858" y="3425"/>
                </a:lnTo>
                <a:lnTo>
                  <a:pt x="11037" y="3877"/>
                </a:lnTo>
                <a:lnTo>
                  <a:pt x="11144" y="4631"/>
                </a:lnTo>
                <a:lnTo>
                  <a:pt x="11180" y="5683"/>
                </a:lnTo>
                <a:lnTo>
                  <a:pt x="11140" y="6874"/>
                </a:lnTo>
                <a:lnTo>
                  <a:pt x="11022" y="7722"/>
                </a:lnTo>
                <a:lnTo>
                  <a:pt x="10826" y="8231"/>
                </a:lnTo>
                <a:lnTo>
                  <a:pt x="10552" y="8400"/>
                </a:lnTo>
                <a:lnTo>
                  <a:pt x="11609" y="8400"/>
                </a:lnTo>
                <a:lnTo>
                  <a:pt x="11709" y="7757"/>
                </a:lnTo>
                <a:lnTo>
                  <a:pt x="11795" y="6715"/>
                </a:lnTo>
                <a:lnTo>
                  <a:pt x="11823" y="5541"/>
                </a:lnTo>
                <a:lnTo>
                  <a:pt x="11802" y="4326"/>
                </a:lnTo>
                <a:lnTo>
                  <a:pt x="11744" y="3274"/>
                </a:lnTo>
                <a:lnTo>
                  <a:pt x="11744" y="3274"/>
                </a:lnTo>
              </a:path>
              <a:path w="21600" h="21600">
                <a:moveTo>
                  <a:pt x="13260" y="368"/>
                </a:moveTo>
                <a:lnTo>
                  <a:pt x="12618" y="368"/>
                </a:lnTo>
                <a:lnTo>
                  <a:pt x="12618" y="21238"/>
                </a:lnTo>
                <a:lnTo>
                  <a:pt x="14899" y="21238"/>
                </a:lnTo>
                <a:lnTo>
                  <a:pt x="14899" y="17947"/>
                </a:lnTo>
                <a:lnTo>
                  <a:pt x="13260" y="17947"/>
                </a:lnTo>
                <a:lnTo>
                  <a:pt x="13260" y="368"/>
                </a:lnTo>
                <a:lnTo>
                  <a:pt x="13260" y="368"/>
                </a:lnTo>
              </a:path>
              <a:path w="21600" h="21600">
                <a:moveTo>
                  <a:pt x="17686" y="368"/>
                </a:moveTo>
                <a:lnTo>
                  <a:pt x="15373" y="368"/>
                </a:lnTo>
                <a:lnTo>
                  <a:pt x="15373" y="21238"/>
                </a:lnTo>
                <a:lnTo>
                  <a:pt x="17658" y="21238"/>
                </a:lnTo>
                <a:lnTo>
                  <a:pt x="17658" y="17947"/>
                </a:lnTo>
                <a:lnTo>
                  <a:pt x="16016" y="17947"/>
                </a:lnTo>
                <a:lnTo>
                  <a:pt x="16016" y="11697"/>
                </a:lnTo>
                <a:lnTo>
                  <a:pt x="17213" y="11697"/>
                </a:lnTo>
                <a:lnTo>
                  <a:pt x="17213" y="8544"/>
                </a:lnTo>
                <a:lnTo>
                  <a:pt x="16016" y="8544"/>
                </a:lnTo>
                <a:lnTo>
                  <a:pt x="16016" y="3658"/>
                </a:lnTo>
                <a:lnTo>
                  <a:pt x="17686" y="3658"/>
                </a:lnTo>
                <a:lnTo>
                  <a:pt x="17686" y="368"/>
                </a:lnTo>
                <a:lnTo>
                  <a:pt x="17686" y="368"/>
                </a:lnTo>
              </a:path>
              <a:path w="21600" h="21600">
                <a:moveTo>
                  <a:pt x="19503" y="9998"/>
                </a:moveTo>
                <a:lnTo>
                  <a:pt x="18907" y="9998"/>
                </a:lnTo>
                <a:lnTo>
                  <a:pt x="19635" y="21524"/>
                </a:lnTo>
                <a:lnTo>
                  <a:pt x="19866" y="21524"/>
                </a:lnTo>
                <a:lnTo>
                  <a:pt x="20315" y="14427"/>
                </a:lnTo>
                <a:lnTo>
                  <a:pt x="19750" y="14427"/>
                </a:lnTo>
                <a:lnTo>
                  <a:pt x="19503" y="9998"/>
                </a:lnTo>
                <a:lnTo>
                  <a:pt x="19503" y="9998"/>
                </a:lnTo>
              </a:path>
              <a:path w="21600" h="21600">
                <a:moveTo>
                  <a:pt x="18966" y="368"/>
                </a:moveTo>
                <a:lnTo>
                  <a:pt x="18625" y="368"/>
                </a:lnTo>
                <a:lnTo>
                  <a:pt x="17895" y="21250"/>
                </a:lnTo>
                <a:lnTo>
                  <a:pt x="18516" y="21250"/>
                </a:lnTo>
                <a:lnTo>
                  <a:pt x="18907" y="9998"/>
                </a:lnTo>
                <a:lnTo>
                  <a:pt x="19503" y="9998"/>
                </a:lnTo>
                <a:lnTo>
                  <a:pt x="18966" y="368"/>
                </a:lnTo>
                <a:lnTo>
                  <a:pt x="18966" y="368"/>
                </a:lnTo>
              </a:path>
              <a:path w="21600" h="21600">
                <a:moveTo>
                  <a:pt x="21197" y="9998"/>
                </a:moveTo>
                <a:lnTo>
                  <a:pt x="20595" y="9998"/>
                </a:lnTo>
                <a:lnTo>
                  <a:pt x="20972" y="21250"/>
                </a:lnTo>
                <a:lnTo>
                  <a:pt x="21596" y="21250"/>
                </a:lnTo>
                <a:lnTo>
                  <a:pt x="21197" y="9998"/>
                </a:lnTo>
                <a:lnTo>
                  <a:pt x="21197" y="9998"/>
                </a:lnTo>
              </a:path>
              <a:path w="21600" h="21600">
                <a:moveTo>
                  <a:pt x="20855" y="368"/>
                </a:moveTo>
                <a:lnTo>
                  <a:pt x="20516" y="368"/>
                </a:lnTo>
                <a:lnTo>
                  <a:pt x="19750" y="14427"/>
                </a:lnTo>
                <a:lnTo>
                  <a:pt x="20315" y="14427"/>
                </a:lnTo>
                <a:lnTo>
                  <a:pt x="20595" y="9998"/>
                </a:lnTo>
                <a:lnTo>
                  <a:pt x="21197" y="9998"/>
                </a:lnTo>
                <a:lnTo>
                  <a:pt x="20855" y="368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612899" y="1248917"/>
            <a:ext cx="2963545" cy="40195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85" y="16753"/>
                </a:moveTo>
                <a:lnTo>
                  <a:pt x="0" y="20071"/>
                </a:lnTo>
                <a:lnTo>
                  <a:pt x="164" y="20729"/>
                </a:lnTo>
                <a:lnTo>
                  <a:pt x="337" y="21200"/>
                </a:lnTo>
                <a:lnTo>
                  <a:pt x="520" y="21484"/>
                </a:lnTo>
                <a:lnTo>
                  <a:pt x="713" y="21578"/>
                </a:lnTo>
                <a:lnTo>
                  <a:pt x="931" y="21476"/>
                </a:lnTo>
                <a:lnTo>
                  <a:pt x="1295" y="20657"/>
                </a:lnTo>
                <a:lnTo>
                  <a:pt x="1561" y="19066"/>
                </a:lnTo>
                <a:lnTo>
                  <a:pt x="1627" y="18290"/>
                </a:lnTo>
                <a:lnTo>
                  <a:pt x="771" y="18290"/>
                </a:lnTo>
                <a:lnTo>
                  <a:pt x="626" y="18194"/>
                </a:lnTo>
                <a:lnTo>
                  <a:pt x="479" y="17906"/>
                </a:lnTo>
                <a:lnTo>
                  <a:pt x="332" y="17425"/>
                </a:lnTo>
                <a:lnTo>
                  <a:pt x="185" y="16753"/>
                </a:lnTo>
                <a:lnTo>
                  <a:pt x="185" y="16753"/>
                </a:lnTo>
              </a:path>
              <a:path w="21600" h="21600">
                <a:moveTo>
                  <a:pt x="863" y="0"/>
                </a:moveTo>
                <a:lnTo>
                  <a:pt x="519" y="399"/>
                </a:lnTo>
                <a:lnTo>
                  <a:pt x="246" y="1596"/>
                </a:lnTo>
                <a:lnTo>
                  <a:pt x="64" y="3395"/>
                </a:lnTo>
                <a:lnTo>
                  <a:pt x="4" y="5609"/>
                </a:lnTo>
                <a:lnTo>
                  <a:pt x="8" y="6243"/>
                </a:lnTo>
                <a:lnTo>
                  <a:pt x="100" y="8492"/>
                </a:lnTo>
                <a:lnTo>
                  <a:pt x="310" y="10235"/>
                </a:lnTo>
                <a:lnTo>
                  <a:pt x="679" y="11799"/>
                </a:lnTo>
                <a:lnTo>
                  <a:pt x="827" y="12387"/>
                </a:lnTo>
                <a:lnTo>
                  <a:pt x="1108" y="13976"/>
                </a:lnTo>
                <a:lnTo>
                  <a:pt x="1212" y="16010"/>
                </a:lnTo>
                <a:lnTo>
                  <a:pt x="1185" y="17008"/>
                </a:lnTo>
                <a:lnTo>
                  <a:pt x="1101" y="17721"/>
                </a:lnTo>
                <a:lnTo>
                  <a:pt x="963" y="18146"/>
                </a:lnTo>
                <a:lnTo>
                  <a:pt x="771" y="18290"/>
                </a:lnTo>
                <a:lnTo>
                  <a:pt x="1627" y="18290"/>
                </a:lnTo>
                <a:lnTo>
                  <a:pt x="1644" y="18079"/>
                </a:lnTo>
                <a:lnTo>
                  <a:pt x="1695" y="16979"/>
                </a:lnTo>
                <a:lnTo>
                  <a:pt x="1713" y="15771"/>
                </a:lnTo>
                <a:lnTo>
                  <a:pt x="1708" y="15082"/>
                </a:lnTo>
                <a:lnTo>
                  <a:pt x="1611" y="12656"/>
                </a:lnTo>
                <a:lnTo>
                  <a:pt x="1384" y="10760"/>
                </a:lnTo>
                <a:lnTo>
                  <a:pt x="1045" y="9315"/>
                </a:lnTo>
                <a:lnTo>
                  <a:pt x="811" y="8355"/>
                </a:lnTo>
                <a:lnTo>
                  <a:pt x="641" y="7413"/>
                </a:lnTo>
                <a:lnTo>
                  <a:pt x="541" y="6488"/>
                </a:lnTo>
                <a:lnTo>
                  <a:pt x="508" y="5582"/>
                </a:lnTo>
                <a:lnTo>
                  <a:pt x="513" y="5064"/>
                </a:lnTo>
                <a:lnTo>
                  <a:pt x="717" y="3314"/>
                </a:lnTo>
                <a:lnTo>
                  <a:pt x="872" y="3146"/>
                </a:lnTo>
                <a:lnTo>
                  <a:pt x="1498" y="3146"/>
                </a:lnTo>
                <a:lnTo>
                  <a:pt x="1583" y="1351"/>
                </a:lnTo>
                <a:lnTo>
                  <a:pt x="1452" y="759"/>
                </a:lnTo>
                <a:lnTo>
                  <a:pt x="1288" y="337"/>
                </a:lnTo>
                <a:lnTo>
                  <a:pt x="1091" y="83"/>
                </a:lnTo>
                <a:lnTo>
                  <a:pt x="863" y="0"/>
                </a:lnTo>
                <a:lnTo>
                  <a:pt x="863" y="0"/>
                </a:lnTo>
              </a:path>
              <a:path w="21600" h="21600">
                <a:moveTo>
                  <a:pt x="1498" y="3146"/>
                </a:moveTo>
                <a:lnTo>
                  <a:pt x="872" y="3146"/>
                </a:lnTo>
                <a:lnTo>
                  <a:pt x="1017" y="3232"/>
                </a:lnTo>
                <a:lnTo>
                  <a:pt x="1158" y="3494"/>
                </a:lnTo>
                <a:lnTo>
                  <a:pt x="1296" y="3932"/>
                </a:lnTo>
                <a:lnTo>
                  <a:pt x="1431" y="4544"/>
                </a:lnTo>
                <a:lnTo>
                  <a:pt x="1498" y="3146"/>
                </a:lnTo>
                <a:lnTo>
                  <a:pt x="1498" y="3146"/>
                </a:lnTo>
              </a:path>
              <a:path w="21600" h="21600">
                <a:moveTo>
                  <a:pt x="3299" y="3643"/>
                </a:moveTo>
                <a:lnTo>
                  <a:pt x="2797" y="3643"/>
                </a:lnTo>
                <a:lnTo>
                  <a:pt x="2797" y="21224"/>
                </a:lnTo>
                <a:lnTo>
                  <a:pt x="3299" y="21224"/>
                </a:lnTo>
                <a:lnTo>
                  <a:pt x="3299" y="3643"/>
                </a:lnTo>
                <a:lnTo>
                  <a:pt x="3299" y="3643"/>
                </a:lnTo>
              </a:path>
              <a:path w="21600" h="21600">
                <a:moveTo>
                  <a:pt x="4240" y="353"/>
                </a:moveTo>
                <a:lnTo>
                  <a:pt x="1896" y="353"/>
                </a:lnTo>
                <a:lnTo>
                  <a:pt x="1896" y="3643"/>
                </a:lnTo>
                <a:lnTo>
                  <a:pt x="4240" y="3643"/>
                </a:lnTo>
                <a:lnTo>
                  <a:pt x="4240" y="353"/>
                </a:lnTo>
                <a:lnTo>
                  <a:pt x="4240" y="353"/>
                </a:lnTo>
              </a:path>
              <a:path w="21600" h="21600">
                <a:moveTo>
                  <a:pt x="5646" y="67"/>
                </a:moveTo>
                <a:lnTo>
                  <a:pt x="5426" y="67"/>
                </a:lnTo>
                <a:lnTo>
                  <a:pt x="4296" y="21224"/>
                </a:lnTo>
                <a:lnTo>
                  <a:pt x="4856" y="21224"/>
                </a:lnTo>
                <a:lnTo>
                  <a:pt x="5054" y="16992"/>
                </a:lnTo>
                <a:lnTo>
                  <a:pt x="6557" y="16992"/>
                </a:lnTo>
                <a:lnTo>
                  <a:pt x="6404" y="14161"/>
                </a:lnTo>
                <a:lnTo>
                  <a:pt x="5196" y="14161"/>
                </a:lnTo>
                <a:lnTo>
                  <a:pt x="5536" y="6448"/>
                </a:lnTo>
                <a:lnTo>
                  <a:pt x="5989" y="6448"/>
                </a:lnTo>
                <a:lnTo>
                  <a:pt x="5646" y="67"/>
                </a:lnTo>
                <a:lnTo>
                  <a:pt x="5646" y="67"/>
                </a:lnTo>
              </a:path>
              <a:path w="21600" h="21600">
                <a:moveTo>
                  <a:pt x="6557" y="16992"/>
                </a:moveTo>
                <a:lnTo>
                  <a:pt x="6022" y="16992"/>
                </a:lnTo>
                <a:lnTo>
                  <a:pt x="6229" y="21224"/>
                </a:lnTo>
                <a:lnTo>
                  <a:pt x="6784" y="21224"/>
                </a:lnTo>
                <a:lnTo>
                  <a:pt x="6557" y="16992"/>
                </a:lnTo>
                <a:lnTo>
                  <a:pt x="6557" y="16992"/>
                </a:lnTo>
              </a:path>
              <a:path w="21600" h="21600">
                <a:moveTo>
                  <a:pt x="5989" y="6448"/>
                </a:moveTo>
                <a:lnTo>
                  <a:pt x="5536" y="6448"/>
                </a:lnTo>
                <a:lnTo>
                  <a:pt x="5876" y="14161"/>
                </a:lnTo>
                <a:lnTo>
                  <a:pt x="6404" y="14161"/>
                </a:lnTo>
                <a:lnTo>
                  <a:pt x="5989" y="6448"/>
                </a:lnTo>
                <a:lnTo>
                  <a:pt x="5989" y="6448"/>
                </a:lnTo>
              </a:path>
              <a:path w="21600" h="21600">
                <a:moveTo>
                  <a:pt x="8229" y="3643"/>
                </a:moveTo>
                <a:lnTo>
                  <a:pt x="7726" y="3643"/>
                </a:lnTo>
                <a:lnTo>
                  <a:pt x="7726" y="21224"/>
                </a:lnTo>
                <a:lnTo>
                  <a:pt x="8229" y="21224"/>
                </a:lnTo>
                <a:lnTo>
                  <a:pt x="8229" y="3643"/>
                </a:lnTo>
                <a:lnTo>
                  <a:pt x="8229" y="3643"/>
                </a:lnTo>
              </a:path>
              <a:path w="21600" h="21600">
                <a:moveTo>
                  <a:pt x="9169" y="353"/>
                </a:moveTo>
                <a:lnTo>
                  <a:pt x="6826" y="353"/>
                </a:lnTo>
                <a:lnTo>
                  <a:pt x="6826" y="3643"/>
                </a:lnTo>
                <a:lnTo>
                  <a:pt x="9169" y="3643"/>
                </a:lnTo>
                <a:lnTo>
                  <a:pt x="9169" y="353"/>
                </a:lnTo>
                <a:lnTo>
                  <a:pt x="9169" y="353"/>
                </a:lnTo>
              </a:path>
              <a:path w="21600" h="21600">
                <a:moveTo>
                  <a:pt x="11244" y="353"/>
                </a:moveTo>
                <a:lnTo>
                  <a:pt x="9436" y="353"/>
                </a:lnTo>
                <a:lnTo>
                  <a:pt x="9436" y="21224"/>
                </a:lnTo>
                <a:lnTo>
                  <a:pt x="11223" y="21224"/>
                </a:lnTo>
                <a:lnTo>
                  <a:pt x="11223" y="17935"/>
                </a:lnTo>
                <a:lnTo>
                  <a:pt x="9940" y="17935"/>
                </a:lnTo>
                <a:lnTo>
                  <a:pt x="9940" y="11676"/>
                </a:lnTo>
                <a:lnTo>
                  <a:pt x="10874" y="11676"/>
                </a:lnTo>
                <a:lnTo>
                  <a:pt x="10874" y="8529"/>
                </a:lnTo>
                <a:lnTo>
                  <a:pt x="9940" y="8529"/>
                </a:lnTo>
                <a:lnTo>
                  <a:pt x="9940" y="3643"/>
                </a:lnTo>
                <a:lnTo>
                  <a:pt x="11244" y="3643"/>
                </a:lnTo>
                <a:lnTo>
                  <a:pt x="11244" y="353"/>
                </a:lnTo>
                <a:lnTo>
                  <a:pt x="11244" y="353"/>
                </a:lnTo>
              </a:path>
              <a:path w="21600" h="21600">
                <a:moveTo>
                  <a:pt x="12664" y="9983"/>
                </a:moveTo>
                <a:lnTo>
                  <a:pt x="12198" y="9983"/>
                </a:lnTo>
                <a:lnTo>
                  <a:pt x="12768" y="21510"/>
                </a:lnTo>
                <a:lnTo>
                  <a:pt x="12946" y="21510"/>
                </a:lnTo>
                <a:lnTo>
                  <a:pt x="13299" y="14412"/>
                </a:lnTo>
                <a:lnTo>
                  <a:pt x="12857" y="14412"/>
                </a:lnTo>
                <a:lnTo>
                  <a:pt x="12664" y="9983"/>
                </a:lnTo>
                <a:lnTo>
                  <a:pt x="12664" y="9983"/>
                </a:lnTo>
              </a:path>
              <a:path w="21600" h="21600">
                <a:moveTo>
                  <a:pt x="12244" y="353"/>
                </a:moveTo>
                <a:lnTo>
                  <a:pt x="11977" y="353"/>
                </a:lnTo>
                <a:lnTo>
                  <a:pt x="11407" y="21237"/>
                </a:lnTo>
                <a:lnTo>
                  <a:pt x="11892" y="21237"/>
                </a:lnTo>
                <a:lnTo>
                  <a:pt x="12198" y="9983"/>
                </a:lnTo>
                <a:lnTo>
                  <a:pt x="12664" y="9983"/>
                </a:lnTo>
                <a:lnTo>
                  <a:pt x="12244" y="353"/>
                </a:lnTo>
                <a:lnTo>
                  <a:pt x="12244" y="353"/>
                </a:lnTo>
              </a:path>
              <a:path w="21600" h="21600">
                <a:moveTo>
                  <a:pt x="13987" y="9983"/>
                </a:moveTo>
                <a:lnTo>
                  <a:pt x="13517" y="9983"/>
                </a:lnTo>
                <a:lnTo>
                  <a:pt x="13811" y="21237"/>
                </a:lnTo>
                <a:lnTo>
                  <a:pt x="14298" y="21237"/>
                </a:lnTo>
                <a:lnTo>
                  <a:pt x="13987" y="9983"/>
                </a:lnTo>
                <a:lnTo>
                  <a:pt x="13987" y="9983"/>
                </a:lnTo>
              </a:path>
              <a:path w="21600" h="21600">
                <a:moveTo>
                  <a:pt x="13719" y="353"/>
                </a:moveTo>
                <a:lnTo>
                  <a:pt x="13456" y="353"/>
                </a:lnTo>
                <a:lnTo>
                  <a:pt x="12857" y="14412"/>
                </a:lnTo>
                <a:lnTo>
                  <a:pt x="13299" y="14412"/>
                </a:lnTo>
                <a:lnTo>
                  <a:pt x="13517" y="9983"/>
                </a:lnTo>
                <a:lnTo>
                  <a:pt x="13987" y="9983"/>
                </a:lnTo>
                <a:lnTo>
                  <a:pt x="13719" y="353"/>
                </a:lnTo>
                <a:lnTo>
                  <a:pt x="13719" y="353"/>
                </a:lnTo>
              </a:path>
              <a:path w="21600" h="21600">
                <a:moveTo>
                  <a:pt x="16451" y="353"/>
                </a:moveTo>
                <a:lnTo>
                  <a:pt x="14643" y="353"/>
                </a:lnTo>
                <a:lnTo>
                  <a:pt x="14643" y="21224"/>
                </a:lnTo>
                <a:lnTo>
                  <a:pt x="16429" y="21224"/>
                </a:lnTo>
                <a:lnTo>
                  <a:pt x="16429" y="17935"/>
                </a:lnTo>
                <a:lnTo>
                  <a:pt x="15146" y="17935"/>
                </a:lnTo>
                <a:lnTo>
                  <a:pt x="15146" y="11676"/>
                </a:lnTo>
                <a:lnTo>
                  <a:pt x="16082" y="11676"/>
                </a:lnTo>
                <a:lnTo>
                  <a:pt x="16082" y="8529"/>
                </a:lnTo>
                <a:lnTo>
                  <a:pt x="15146" y="8529"/>
                </a:lnTo>
                <a:lnTo>
                  <a:pt x="15146" y="3643"/>
                </a:lnTo>
                <a:lnTo>
                  <a:pt x="16451" y="3643"/>
                </a:lnTo>
                <a:lnTo>
                  <a:pt x="16451" y="353"/>
                </a:lnTo>
                <a:lnTo>
                  <a:pt x="16451" y="353"/>
                </a:lnTo>
              </a:path>
              <a:path w="21600" h="21600">
                <a:moveTo>
                  <a:pt x="17951" y="8305"/>
                </a:moveTo>
                <a:lnTo>
                  <a:pt x="17349" y="8305"/>
                </a:lnTo>
                <a:lnTo>
                  <a:pt x="18723" y="21510"/>
                </a:lnTo>
                <a:lnTo>
                  <a:pt x="18927" y="21510"/>
                </a:lnTo>
                <a:lnTo>
                  <a:pt x="18927" y="12946"/>
                </a:lnTo>
                <a:lnTo>
                  <a:pt x="18444" y="12946"/>
                </a:lnTo>
                <a:lnTo>
                  <a:pt x="17951" y="8305"/>
                </a:lnTo>
                <a:lnTo>
                  <a:pt x="17951" y="8305"/>
                </a:lnTo>
              </a:path>
              <a:path w="21600" h="21600">
                <a:moveTo>
                  <a:pt x="17107" y="353"/>
                </a:moveTo>
                <a:lnTo>
                  <a:pt x="16866" y="353"/>
                </a:lnTo>
                <a:lnTo>
                  <a:pt x="16866" y="21237"/>
                </a:lnTo>
                <a:lnTo>
                  <a:pt x="17349" y="21237"/>
                </a:lnTo>
                <a:lnTo>
                  <a:pt x="17349" y="8305"/>
                </a:lnTo>
                <a:lnTo>
                  <a:pt x="17951" y="8305"/>
                </a:lnTo>
                <a:lnTo>
                  <a:pt x="17107" y="353"/>
                </a:lnTo>
                <a:lnTo>
                  <a:pt x="17107" y="353"/>
                </a:lnTo>
              </a:path>
              <a:path w="21600" h="21600">
                <a:moveTo>
                  <a:pt x="18927" y="353"/>
                </a:moveTo>
                <a:lnTo>
                  <a:pt x="18444" y="353"/>
                </a:lnTo>
                <a:lnTo>
                  <a:pt x="18444" y="12946"/>
                </a:lnTo>
                <a:lnTo>
                  <a:pt x="18927" y="12946"/>
                </a:lnTo>
                <a:lnTo>
                  <a:pt x="18927" y="353"/>
                </a:lnTo>
                <a:lnTo>
                  <a:pt x="18927" y="353"/>
                </a:lnTo>
              </a:path>
              <a:path w="21600" h="21600">
                <a:moveTo>
                  <a:pt x="20655" y="3643"/>
                </a:moveTo>
                <a:lnTo>
                  <a:pt x="20152" y="3643"/>
                </a:lnTo>
                <a:lnTo>
                  <a:pt x="20152" y="21224"/>
                </a:lnTo>
                <a:lnTo>
                  <a:pt x="20655" y="21224"/>
                </a:lnTo>
                <a:lnTo>
                  <a:pt x="20655" y="3643"/>
                </a:lnTo>
                <a:lnTo>
                  <a:pt x="20655" y="3643"/>
                </a:lnTo>
              </a:path>
              <a:path w="21600" h="21600">
                <a:moveTo>
                  <a:pt x="21597" y="353"/>
                </a:moveTo>
                <a:lnTo>
                  <a:pt x="19253" y="353"/>
                </a:lnTo>
                <a:lnTo>
                  <a:pt x="19253" y="3643"/>
                </a:lnTo>
                <a:lnTo>
                  <a:pt x="21597" y="3643"/>
                </a:lnTo>
                <a:lnTo>
                  <a:pt x="21597" y="353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666874" y="6467475"/>
            <a:ext cx="76200" cy="177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0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0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0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0717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52650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0024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10331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5801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1757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63747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7613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20408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7459820" y="14350"/>
            <a:ext cx="4732655" cy="68440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4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601200" y="0"/>
            <a:ext cx="25908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9334500" y="0"/>
            <a:ext cx="28575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8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934700" y="0"/>
            <a:ext cx="12573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 rot="0">
            <a:off x="715683" y="1987295"/>
            <a:ext cx="5034915" cy="35261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Times New Roman" pitchFamily="0" charset="0"/>
              </a:rPr>
              <a:t>9/3/2024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8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4.png"/><Relationship Id="rId3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4.png"/><Relationship Id="rId3" Type="http://schemas.openxmlformats.org/officeDocument/2006/relationships/image" Target="../media/6.jp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image" Target="../media/9.jpg"/><Relationship Id="rId3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"/>
          <p:cNvGrpSpPr>
            <a:grpSpLocks/>
          </p:cNvGrpSpPr>
          <p:nvPr/>
        </p:nvGrpSpPr>
        <p:grpSpPr>
          <a:xfrm>
            <a:off x="1428750" y="828675"/>
            <a:ext cx="1743074" cy="1333499"/>
            <a:chOff x="1428750" y="828675"/>
            <a:chExt cx="1743074" cy="1333499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 rot="0">
              <a:off x="1428750" y="1104900"/>
              <a:ext cx="1228725" cy="10572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4" y="0"/>
                  </a:lnTo>
                  <a:lnTo>
                    <a:pt x="0" y="10801"/>
                  </a:lnTo>
                  <a:lnTo>
                    <a:pt x="4644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9E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2524125" y="828675"/>
              <a:ext cx="647700" cy="561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3" name="曲线"/>
          <p:cNvSpPr>
            <a:spLocks/>
          </p:cNvSpPr>
          <p:nvPr/>
        </p:nvSpPr>
        <p:spPr>
          <a:xfrm rot="0">
            <a:off x="3429000" y="1162050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0"/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2374264" y="4444"/>
            <a:ext cx="6327773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3200" b="1" i="0" u="none" strike="noStrike" kern="0" cap="none" spc="-5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3200" b="1" i="0" u="none" strike="noStrike" kern="0" cap="none" spc="-7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Analysis</a:t>
            </a:r>
            <a:r>
              <a:rPr lang="en-US" altLang="zh-CN" sz="3200" b="1" i="0" u="none" strike="noStrike" kern="0" cap="none" spc="-9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using</a:t>
            </a:r>
            <a:r>
              <a:rPr lang="en-US" altLang="zh-CN" sz="3200" b="1" i="0" u="none" strike="noStrike" kern="0" cap="none" spc="-6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 rot="0">
            <a:off x="1402080" y="3114992"/>
            <a:ext cx="8046719" cy="1833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35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STUDENT</a:t>
            </a:r>
            <a:r>
              <a:rPr lang="en-US" altLang="zh-CN" sz="2400" b="0" i="1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NAME:</a:t>
            </a:r>
            <a:r>
              <a:rPr lang="en-US" altLang="zh-CN" sz="2400" b="0" i="1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MUKESH . C</a:t>
            </a:r>
            <a:endParaRPr lang="en-US" altLang="zh-CN" sz="2400" b="0" i="1" u="none" strike="noStrike" kern="0" cap="none" spc="-9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REGISTER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NO: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312211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9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76.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NM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NO:</a:t>
            </a:r>
            <a:r>
              <a:rPr lang="en-US" altLang="zh-CN" sz="2400" b="0" i="1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357F110D6F9EB558648410C6DB3B6CD4</a:t>
            </a:r>
            <a:endParaRPr lang="en-US" altLang="zh-CN" sz="2400" b="0" i="1" u="none" strike="noStrike" kern="0" cap="none" spc="95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DEPARTMENT: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B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</a:t>
            </a:r>
            <a:r>
              <a:rPr lang="en-US" altLang="zh-CN" sz="2400" b="0" i="1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(GENERAL)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COLLEGE: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MAR</a:t>
            </a:r>
            <a:r>
              <a:rPr lang="en-US" altLang="zh-CN" sz="2400" b="0" i="1" u="none" strike="noStrike" kern="0" cap="none" spc="-9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GREGORIOS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COLLEGE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ARTS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2400" b="0" i="1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SCIENCE.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35815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40409" y="273113"/>
            <a:ext cx="330454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44" name="矩形"/>
          <p:cNvSpPr>
            <a:spLocks/>
          </p:cNvSpPr>
          <p:nvPr/>
        </p:nvSpPr>
        <p:spPr>
          <a:xfrm rot="0">
            <a:off x="534352" y="1481772"/>
            <a:ext cx="8399780" cy="4901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239395" indent="-226695" algn="l">
              <a:lnSpc>
                <a:spcPts val="1820"/>
              </a:lnSpc>
              <a:spcBef>
                <a:spcPts val="125"/>
              </a:spcBef>
              <a:spcAft>
                <a:spcPts val="0"/>
              </a:spcAft>
              <a:buClrTx/>
              <a:buAutoNum type="arabicPeriod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</a:t>
            </a:r>
            <a:r>
              <a:rPr lang="en-US" altLang="zh-CN" sz="1550" b="1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Collection</a:t>
            </a:r>
            <a:r>
              <a:rPr lang="en-US" altLang="zh-CN" sz="1550" b="1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Entry: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lvl="1" marL="12700" indent="-6985" algn="l">
              <a:lnSpc>
                <a:spcPts val="1950"/>
              </a:lnSpc>
              <a:spcBef>
                <a:spcPts val="5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	Sheet</a:t>
            </a:r>
            <a:r>
              <a:rPr lang="en-US" altLang="zh-CN" sz="1550" b="1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pitchFamily="0" charset="0"/>
                <a:ea typeface="Droid Sans" pitchFamily="0" charset="0"/>
                <a:cs typeface="Cambria" pitchFamily="0" charset="0"/>
              </a:rPr>
              <a:t>:</a:t>
            </a:r>
            <a:r>
              <a:rPr lang="en-US" altLang="zh-CN" sz="1550" b="1" i="1" u="none" strike="noStrike" kern="0" cap="none" spc="185" baseline="0">
                <a:solidFill>
                  <a:schemeClr val="tx1"/>
                </a:solidFill>
                <a:latin typeface="Cambria" pitchFamily="0" charset="0"/>
                <a:ea typeface="Droid Sans" pitchFamily="0" charset="0"/>
                <a:cs typeface="Cambria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contains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detailed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information,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including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ID,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names,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start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job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titles,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supervisors,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email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addresses,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units,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performance-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related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data.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primary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source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analysis.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239395" indent="-226695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</a:t>
            </a:r>
            <a:r>
              <a:rPr lang="en-US" altLang="zh-CN" sz="1550" b="1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Preparation: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lvl="1" marL="83693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pitchFamily="0" charset="0"/>
                <a:ea typeface="Droid Sans" pitchFamily="0" charset="0"/>
                <a:cs typeface="Cambria" pitchFamily="0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 pitchFamily="0" charset="0"/>
              <a:cs typeface="Cambria" pitchFamily="0" charset="0"/>
            </a:endParaRPr>
          </a:p>
          <a:p>
            <a:pPr lvl="2" marL="540893" indent="-78105" algn="l">
              <a:lnSpc>
                <a:spcPts val="1860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have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gathered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comprehensive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possibly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from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sources,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compiled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into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sheet.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lvl="2" marL="540893" indent="-7810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includes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demographic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information,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job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details,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metrics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like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"Performance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Score"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"Employee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Rating."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lvl="2" marL="469900" indent="-6985" algn="l">
              <a:lnSpc>
                <a:spcPct val="101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	This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also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has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"Performance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level"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column,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though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some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values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appear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be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missing.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239395" indent="-226695" algn="l">
              <a:lnSpc>
                <a:spcPts val="1820"/>
              </a:lnSpc>
              <a:spcBef>
                <a:spcPts val="90"/>
              </a:spcBef>
              <a:spcAft>
                <a:spcPts val="0"/>
              </a:spcAft>
              <a:buClrTx/>
              <a:buAutoNum type="arabicPeriod" startAt="3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Aggregation</a:t>
            </a:r>
            <a:r>
              <a:rPr lang="en-US" altLang="zh-CN" sz="1550" b="1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of</a:t>
            </a:r>
            <a:r>
              <a:rPr lang="en-US" altLang="zh-CN" sz="1550" b="1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1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lvl="1" marL="83693" indent="-78105" algn="l">
              <a:lnSpc>
                <a:spcPts val="1939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Sheet1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 pitchFamily="0" charset="0"/>
                <a:cs typeface="Cambria" pitchFamily="0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 pitchFamily="0" charset="0"/>
              <a:cs typeface="Cambria" pitchFamily="0" charset="0"/>
            </a:endParaRPr>
          </a:p>
          <a:p>
            <a:pPr lvl="2" marL="540893" indent="-7810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appears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summarize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Unit.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lvl="2" marL="469900" indent="-698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	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table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organized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show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count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each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level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(high,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low,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medium,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very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high)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across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Units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(e.g.,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BPC,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CCDR).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lvl="2" marL="540893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used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functions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6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COUNTIF</a:t>
            </a:r>
            <a:r>
              <a:rPr lang="en-US" altLang="zh-CN" sz="16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or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6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PivotTables</a:t>
            </a:r>
            <a:r>
              <a:rPr lang="en-US" altLang="zh-CN" sz="16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to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aggregate</a:t>
            </a:r>
            <a:r>
              <a:rPr lang="en-US" altLang="zh-CN" sz="155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this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data.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  <a:p>
            <a:pPr lvl="2" marL="469900" indent="-6985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	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also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includes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"Grand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Total"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column,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summarizes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total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count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of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across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levels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each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Unit.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0595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40409" y="273113"/>
            <a:ext cx="330454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50" name="矩形"/>
          <p:cNvSpPr>
            <a:spLocks/>
          </p:cNvSpPr>
          <p:nvPr/>
        </p:nvSpPr>
        <p:spPr>
          <a:xfrm rot="0">
            <a:off x="586422" y="1420177"/>
            <a:ext cx="8406765" cy="46977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67970" indent="-25527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 startAt="4"/>
              <a:tabLst>
                <a:tab pos="267970" algn="l"/>
              </a:tabLst>
            </a:pP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Visualization: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	Although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not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explicitly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shown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provided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data,</a:t>
            </a:r>
            <a:r>
              <a:rPr lang="en-US" altLang="zh-CN" sz="180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it’s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common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create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charts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or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graphs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Excel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visualize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distributions.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	I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have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used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Sheet1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to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create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bar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or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pie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illustrating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the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distribution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of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performance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levels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across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different</a:t>
            </a:r>
            <a:r>
              <a:rPr lang="en-US" altLang="zh-CN" sz="18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Business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Units.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  <a:p>
            <a:pPr marL="267970" indent="-25527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5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Additional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Analysis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(Sheet2):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lvl="1" marL="91313" indent="-8890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Sheet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Sheet2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 pitchFamily="0" charset="0"/>
                <a:cs typeface="Cambria" pitchFamily="0" charset="0"/>
              </a:rPr>
              <a:t>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 pitchFamily="0" charset="0"/>
              <a:cs typeface="Cambria" pitchFamily="0" charset="0"/>
            </a:endParaRPr>
          </a:p>
          <a:p>
            <a:pPr lvl="2" marL="469900" indent="-952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	Contains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ID-marks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pair,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possibly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related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some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other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aspect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of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another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dataset.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lvl="2" marL="469900" indent="-9525" algn="l">
              <a:lnSpc>
                <a:spcPts val="2100"/>
              </a:lnSpc>
              <a:spcBef>
                <a:spcPts val="13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	It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might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used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for supplementary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analysis,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though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it’s unclear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how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it</a:t>
            </a:r>
            <a:r>
              <a:rPr lang="en-US" altLang="zh-CN" sz="180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ties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main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analysis.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267970" indent="-255270" algn="l">
              <a:lnSpc>
                <a:spcPts val="212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6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Final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Analysis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Reporting: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	I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would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likely</a:t>
            </a:r>
            <a:r>
              <a:rPr lang="en-US" altLang="zh-CN" sz="180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compile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these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analyses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coherent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report,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possibly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adding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explanations,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visualizations,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insights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directly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Excel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file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or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exporting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presentation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format.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lvl="1" marL="91313" indent="-8890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Key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insights could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include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identifying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top-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Business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Units,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areas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needing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improvement,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distribution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across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levels.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7023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74026" rIns="0" bIns="0" anchor="t" anchorCtr="0">
            <a:prstTxWarp prst="textNoShape"/>
            <a:spAutoFit/>
          </a:bodyPr>
          <a:lstStyle/>
          <a:p>
            <a:pPr marL="429133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165" name="组合"/>
          <p:cNvGrpSpPr>
            <a:grpSpLocks/>
          </p:cNvGrpSpPr>
          <p:nvPr/>
        </p:nvGrpSpPr>
        <p:grpSpPr>
          <a:xfrm>
            <a:off x="1395475" y="2881376"/>
            <a:ext cx="7077075" cy="2514600"/>
            <a:chOff x="1395475" y="2881376"/>
            <a:chExt cx="7077075" cy="2514600"/>
          </a:xfrm>
        </p:grpSpPr>
        <p:sp>
          <p:nvSpPr>
            <p:cNvPr id="157" name="曲线"/>
            <p:cNvSpPr>
              <a:spLocks/>
            </p:cNvSpPr>
            <p:nvPr/>
          </p:nvSpPr>
          <p:spPr>
            <a:xfrm rot="0">
              <a:off x="2014600" y="2967101"/>
              <a:ext cx="6457950" cy="14097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334" y="21600"/>
                  </a:moveTo>
                  <a:lnTo>
                    <a:pt x="18398" y="21600"/>
                  </a:lnTo>
                </a:path>
                <a:path w="21600" h="21600">
                  <a:moveTo>
                    <a:pt x="7820" y="21600"/>
                  </a:moveTo>
                  <a:lnTo>
                    <a:pt x="9158" y="21600"/>
                  </a:lnTo>
                </a:path>
                <a:path w="21600" h="21600">
                  <a:moveTo>
                    <a:pt x="18047" y="21600"/>
                  </a:moveTo>
                  <a:lnTo>
                    <a:pt x="18110" y="21600"/>
                  </a:lnTo>
                </a:path>
                <a:path w="21600" h="21600">
                  <a:moveTo>
                    <a:pt x="12153" y="21600"/>
                  </a:moveTo>
                  <a:lnTo>
                    <a:pt x="12217" y="21600"/>
                  </a:lnTo>
                </a:path>
                <a:path w="21600" h="21600">
                  <a:moveTo>
                    <a:pt x="9987" y="21600"/>
                  </a:moveTo>
                  <a:lnTo>
                    <a:pt x="10051" y="21600"/>
                  </a:lnTo>
                </a:path>
                <a:path w="21600" h="21600">
                  <a:moveTo>
                    <a:pt x="10274" y="21600"/>
                  </a:moveTo>
                  <a:lnTo>
                    <a:pt x="11325" y="21600"/>
                  </a:lnTo>
                </a:path>
                <a:path w="21600" h="21600">
                  <a:moveTo>
                    <a:pt x="15880" y="21600"/>
                  </a:moveTo>
                  <a:lnTo>
                    <a:pt x="15943" y="21600"/>
                  </a:lnTo>
                </a:path>
                <a:path w="21600" h="21600">
                  <a:moveTo>
                    <a:pt x="16166" y="21600"/>
                  </a:moveTo>
                  <a:lnTo>
                    <a:pt x="16230" y="21600"/>
                  </a:lnTo>
                </a:path>
                <a:path w="21600" h="21600">
                  <a:moveTo>
                    <a:pt x="12440" y="21600"/>
                  </a:moveTo>
                  <a:lnTo>
                    <a:pt x="13491" y="21600"/>
                  </a:lnTo>
                </a:path>
                <a:path w="21600" h="21600">
                  <a:moveTo>
                    <a:pt x="5367" y="21600"/>
                  </a:moveTo>
                  <a:lnTo>
                    <a:pt x="5430" y="21600"/>
                  </a:lnTo>
                </a:path>
                <a:path w="21600" h="21600">
                  <a:moveTo>
                    <a:pt x="16454" y="21600"/>
                  </a:moveTo>
                  <a:lnTo>
                    <a:pt x="16517" y="21600"/>
                  </a:lnTo>
                </a:path>
                <a:path w="21600" h="21600">
                  <a:moveTo>
                    <a:pt x="18621" y="21600"/>
                  </a:moveTo>
                  <a:lnTo>
                    <a:pt x="18683" y="21600"/>
                  </a:lnTo>
                </a:path>
                <a:path w="21600" h="21600">
                  <a:moveTo>
                    <a:pt x="5081" y="21600"/>
                  </a:moveTo>
                  <a:lnTo>
                    <a:pt x="5144" y="21600"/>
                  </a:lnTo>
                </a:path>
                <a:path w="21600" h="21600">
                  <a:moveTo>
                    <a:pt x="20500" y="21600"/>
                  </a:moveTo>
                  <a:lnTo>
                    <a:pt x="20564" y="21600"/>
                  </a:lnTo>
                </a:path>
                <a:path w="21600" h="21600">
                  <a:moveTo>
                    <a:pt x="11548" y="21600"/>
                  </a:moveTo>
                  <a:lnTo>
                    <a:pt x="11612" y="21600"/>
                  </a:lnTo>
                </a:path>
                <a:path w="21600" h="21600">
                  <a:moveTo>
                    <a:pt x="13713" y="21600"/>
                  </a:moveTo>
                  <a:lnTo>
                    <a:pt x="13778" y="21600"/>
                  </a:lnTo>
                </a:path>
                <a:path w="21600" h="21600">
                  <a:moveTo>
                    <a:pt x="7533" y="21600"/>
                  </a:moveTo>
                  <a:lnTo>
                    <a:pt x="7597" y="21600"/>
                  </a:lnTo>
                </a:path>
                <a:path w="21600" h="21600">
                  <a:moveTo>
                    <a:pt x="20787" y="21600"/>
                  </a:moveTo>
                  <a:lnTo>
                    <a:pt x="20851" y="21600"/>
                  </a:lnTo>
                </a:path>
                <a:path w="21600" h="21600">
                  <a:moveTo>
                    <a:pt x="16773" y="21600"/>
                  </a:moveTo>
                  <a:lnTo>
                    <a:pt x="17824" y="21600"/>
                  </a:lnTo>
                </a:path>
                <a:path w="21600" h="21600">
                  <a:moveTo>
                    <a:pt x="21073" y="21600"/>
                  </a:moveTo>
                  <a:lnTo>
                    <a:pt x="21600" y="21600"/>
                  </a:lnTo>
                </a:path>
                <a:path w="21600" h="21600">
                  <a:moveTo>
                    <a:pt x="14606" y="21600"/>
                  </a:moveTo>
                  <a:lnTo>
                    <a:pt x="15657" y="21600"/>
                  </a:lnTo>
                </a:path>
                <a:path w="21600" h="21600">
                  <a:moveTo>
                    <a:pt x="18907" y="21600"/>
                  </a:moveTo>
                  <a:lnTo>
                    <a:pt x="19959" y="21600"/>
                  </a:lnTo>
                </a:path>
                <a:path w="21600" h="21600">
                  <a:moveTo>
                    <a:pt x="3487" y="21600"/>
                  </a:moveTo>
                  <a:lnTo>
                    <a:pt x="3552" y="21600"/>
                  </a:lnTo>
                </a:path>
                <a:path w="21600" h="21600">
                  <a:moveTo>
                    <a:pt x="9700" y="21600"/>
                  </a:moveTo>
                  <a:lnTo>
                    <a:pt x="9732" y="21600"/>
                  </a:lnTo>
                </a:path>
                <a:path w="21600" h="21600">
                  <a:moveTo>
                    <a:pt x="14320" y="21600"/>
                  </a:moveTo>
                  <a:lnTo>
                    <a:pt x="14352" y="21600"/>
                  </a:lnTo>
                </a:path>
                <a:path w="21600" h="21600">
                  <a:moveTo>
                    <a:pt x="5654" y="21600"/>
                  </a:moveTo>
                  <a:lnTo>
                    <a:pt x="5717" y="21600"/>
                  </a:lnTo>
                </a:path>
                <a:path w="21600" h="21600">
                  <a:moveTo>
                    <a:pt x="748" y="21600"/>
                  </a:moveTo>
                  <a:lnTo>
                    <a:pt x="811" y="21600"/>
                  </a:lnTo>
                </a:path>
                <a:path w="21600" h="21600">
                  <a:moveTo>
                    <a:pt x="2914" y="21600"/>
                  </a:moveTo>
                  <a:lnTo>
                    <a:pt x="2977" y="21600"/>
                  </a:lnTo>
                </a:path>
                <a:path w="21600" h="21600">
                  <a:moveTo>
                    <a:pt x="1608" y="21600"/>
                  </a:moveTo>
                  <a:lnTo>
                    <a:pt x="2658" y="21600"/>
                  </a:lnTo>
                </a:path>
                <a:path w="21600" h="21600">
                  <a:moveTo>
                    <a:pt x="0" y="21600"/>
                  </a:moveTo>
                  <a:lnTo>
                    <a:pt x="524" y="21600"/>
                  </a:lnTo>
                </a:path>
                <a:path w="21600" h="21600">
                  <a:moveTo>
                    <a:pt x="1321" y="21600"/>
                  </a:moveTo>
                  <a:lnTo>
                    <a:pt x="1385" y="21600"/>
                  </a:lnTo>
                </a:path>
                <a:path w="21600" h="21600">
                  <a:moveTo>
                    <a:pt x="20213" y="21600"/>
                  </a:moveTo>
                  <a:lnTo>
                    <a:pt x="20277" y="21600"/>
                  </a:lnTo>
                </a:path>
                <a:path w="21600" h="21600">
                  <a:moveTo>
                    <a:pt x="14000" y="21600"/>
                  </a:moveTo>
                  <a:lnTo>
                    <a:pt x="14065" y="21600"/>
                  </a:lnTo>
                </a:path>
                <a:path w="21600" h="21600">
                  <a:moveTo>
                    <a:pt x="11835" y="21600"/>
                  </a:moveTo>
                  <a:lnTo>
                    <a:pt x="11898" y="21600"/>
                  </a:lnTo>
                </a:path>
                <a:path w="21600" h="21600">
                  <a:moveTo>
                    <a:pt x="3775" y="21600"/>
                  </a:moveTo>
                  <a:lnTo>
                    <a:pt x="4826" y="21600"/>
                  </a:lnTo>
                </a:path>
                <a:path w="21600" h="21600">
                  <a:moveTo>
                    <a:pt x="3200" y="21600"/>
                  </a:moveTo>
                  <a:lnTo>
                    <a:pt x="3265" y="21600"/>
                  </a:lnTo>
                </a:path>
                <a:path w="21600" h="21600">
                  <a:moveTo>
                    <a:pt x="9382" y="21600"/>
                  </a:moveTo>
                  <a:lnTo>
                    <a:pt x="9444" y="21600"/>
                  </a:lnTo>
                </a:path>
                <a:path w="21600" h="21600">
                  <a:moveTo>
                    <a:pt x="5941" y="21600"/>
                  </a:moveTo>
                  <a:lnTo>
                    <a:pt x="6992" y="21600"/>
                  </a:lnTo>
                </a:path>
                <a:path w="21600" h="21600">
                  <a:moveTo>
                    <a:pt x="7214" y="21600"/>
                  </a:moveTo>
                  <a:lnTo>
                    <a:pt x="7279" y="21600"/>
                  </a:lnTo>
                </a:path>
                <a:path w="21600" h="21600">
                  <a:moveTo>
                    <a:pt x="1035" y="21600"/>
                  </a:moveTo>
                  <a:lnTo>
                    <a:pt x="1097" y="21600"/>
                  </a:lnTo>
                </a:path>
                <a:path w="21600" h="21600">
                  <a:moveTo>
                    <a:pt x="9987" y="18826"/>
                  </a:moveTo>
                  <a:lnTo>
                    <a:pt x="11325" y="18826"/>
                  </a:lnTo>
                </a:path>
                <a:path w="21600" h="21600">
                  <a:moveTo>
                    <a:pt x="5081" y="18826"/>
                  </a:moveTo>
                  <a:lnTo>
                    <a:pt x="5144" y="18826"/>
                  </a:lnTo>
                </a:path>
                <a:path w="21600" h="21600">
                  <a:moveTo>
                    <a:pt x="1321" y="18826"/>
                  </a:moveTo>
                  <a:lnTo>
                    <a:pt x="2977" y="18826"/>
                  </a:lnTo>
                </a:path>
                <a:path w="21600" h="21600">
                  <a:moveTo>
                    <a:pt x="16454" y="18826"/>
                  </a:moveTo>
                  <a:lnTo>
                    <a:pt x="17824" y="18826"/>
                  </a:lnTo>
                </a:path>
                <a:path w="21600" h="21600">
                  <a:moveTo>
                    <a:pt x="20787" y="18826"/>
                  </a:moveTo>
                  <a:lnTo>
                    <a:pt x="21600" y="18826"/>
                  </a:lnTo>
                </a:path>
                <a:path w="21600" h="21600">
                  <a:moveTo>
                    <a:pt x="20500" y="18826"/>
                  </a:moveTo>
                  <a:lnTo>
                    <a:pt x="20564" y="18826"/>
                  </a:lnTo>
                </a:path>
                <a:path w="21600" h="21600">
                  <a:moveTo>
                    <a:pt x="15880" y="18826"/>
                  </a:moveTo>
                  <a:lnTo>
                    <a:pt x="15943" y="18826"/>
                  </a:lnTo>
                </a:path>
                <a:path w="21600" h="21600">
                  <a:moveTo>
                    <a:pt x="0" y="18826"/>
                  </a:moveTo>
                  <a:lnTo>
                    <a:pt x="811" y="18826"/>
                  </a:lnTo>
                </a:path>
                <a:path w="21600" h="21600">
                  <a:moveTo>
                    <a:pt x="5654" y="18826"/>
                  </a:moveTo>
                  <a:lnTo>
                    <a:pt x="7279" y="18826"/>
                  </a:lnTo>
                </a:path>
                <a:path w="21600" h="21600">
                  <a:moveTo>
                    <a:pt x="7820" y="18826"/>
                  </a:moveTo>
                  <a:lnTo>
                    <a:pt x="9158" y="18826"/>
                  </a:lnTo>
                </a:path>
                <a:path w="21600" h="21600">
                  <a:moveTo>
                    <a:pt x="12153" y="18826"/>
                  </a:moveTo>
                  <a:lnTo>
                    <a:pt x="13491" y="18826"/>
                  </a:lnTo>
                </a:path>
                <a:path w="21600" h="21600">
                  <a:moveTo>
                    <a:pt x="16166" y="18826"/>
                  </a:moveTo>
                  <a:lnTo>
                    <a:pt x="16230" y="18826"/>
                  </a:lnTo>
                </a:path>
                <a:path w="21600" h="21600">
                  <a:moveTo>
                    <a:pt x="9700" y="18826"/>
                  </a:moveTo>
                  <a:lnTo>
                    <a:pt x="9732" y="18826"/>
                  </a:lnTo>
                </a:path>
                <a:path w="21600" h="21600">
                  <a:moveTo>
                    <a:pt x="18621" y="18826"/>
                  </a:moveTo>
                  <a:lnTo>
                    <a:pt x="19959" y="18826"/>
                  </a:lnTo>
                </a:path>
                <a:path w="21600" h="21600">
                  <a:moveTo>
                    <a:pt x="13713" y="18826"/>
                  </a:moveTo>
                  <a:lnTo>
                    <a:pt x="13778" y="18826"/>
                  </a:lnTo>
                </a:path>
                <a:path w="21600" h="21600">
                  <a:moveTo>
                    <a:pt x="14320" y="18826"/>
                  </a:moveTo>
                  <a:lnTo>
                    <a:pt x="15657" y="18826"/>
                  </a:lnTo>
                </a:path>
                <a:path w="21600" h="21600">
                  <a:moveTo>
                    <a:pt x="7533" y="18826"/>
                  </a:moveTo>
                  <a:lnTo>
                    <a:pt x="7597" y="18826"/>
                  </a:lnTo>
                </a:path>
                <a:path w="21600" h="21600">
                  <a:moveTo>
                    <a:pt x="18334" y="18826"/>
                  </a:moveTo>
                  <a:lnTo>
                    <a:pt x="18398" y="18826"/>
                  </a:lnTo>
                </a:path>
                <a:path w="21600" h="21600">
                  <a:moveTo>
                    <a:pt x="18047" y="18826"/>
                  </a:moveTo>
                  <a:lnTo>
                    <a:pt x="18110" y="18826"/>
                  </a:lnTo>
                </a:path>
                <a:path w="21600" h="21600">
                  <a:moveTo>
                    <a:pt x="5367" y="18826"/>
                  </a:moveTo>
                  <a:lnTo>
                    <a:pt x="5430" y="18826"/>
                  </a:lnTo>
                </a:path>
                <a:path w="21600" h="21600">
                  <a:moveTo>
                    <a:pt x="11548" y="18826"/>
                  </a:moveTo>
                  <a:lnTo>
                    <a:pt x="11612" y="18826"/>
                  </a:lnTo>
                </a:path>
                <a:path w="21600" h="21600">
                  <a:moveTo>
                    <a:pt x="20213" y="18826"/>
                  </a:moveTo>
                  <a:lnTo>
                    <a:pt x="20277" y="18826"/>
                  </a:lnTo>
                </a:path>
                <a:path w="21600" h="21600">
                  <a:moveTo>
                    <a:pt x="1035" y="18826"/>
                  </a:moveTo>
                  <a:lnTo>
                    <a:pt x="1097" y="18826"/>
                  </a:lnTo>
                </a:path>
                <a:path w="21600" h="21600">
                  <a:moveTo>
                    <a:pt x="11835" y="18826"/>
                  </a:moveTo>
                  <a:lnTo>
                    <a:pt x="11898" y="18826"/>
                  </a:lnTo>
                </a:path>
                <a:path w="21600" h="21600">
                  <a:moveTo>
                    <a:pt x="14000" y="18826"/>
                  </a:moveTo>
                  <a:lnTo>
                    <a:pt x="14065" y="18826"/>
                  </a:lnTo>
                </a:path>
                <a:path w="21600" h="21600">
                  <a:moveTo>
                    <a:pt x="3487" y="18826"/>
                  </a:moveTo>
                  <a:lnTo>
                    <a:pt x="4826" y="18826"/>
                  </a:lnTo>
                </a:path>
                <a:path w="21600" h="21600">
                  <a:moveTo>
                    <a:pt x="3200" y="18826"/>
                  </a:moveTo>
                  <a:lnTo>
                    <a:pt x="3265" y="18826"/>
                  </a:lnTo>
                </a:path>
                <a:path w="21600" h="21600">
                  <a:moveTo>
                    <a:pt x="9382" y="18826"/>
                  </a:moveTo>
                  <a:lnTo>
                    <a:pt x="9444" y="18826"/>
                  </a:lnTo>
                </a:path>
                <a:path w="21600" h="21600">
                  <a:moveTo>
                    <a:pt x="20787" y="16200"/>
                  </a:moveTo>
                  <a:lnTo>
                    <a:pt x="21600" y="16200"/>
                  </a:lnTo>
                </a:path>
                <a:path w="21600" h="21600">
                  <a:moveTo>
                    <a:pt x="14000" y="16200"/>
                  </a:moveTo>
                  <a:lnTo>
                    <a:pt x="14065" y="16200"/>
                  </a:lnTo>
                </a:path>
                <a:path w="21600" h="21600">
                  <a:moveTo>
                    <a:pt x="1321" y="16200"/>
                  </a:moveTo>
                  <a:lnTo>
                    <a:pt x="2977" y="16200"/>
                  </a:lnTo>
                </a:path>
                <a:path w="21600" h="21600">
                  <a:moveTo>
                    <a:pt x="14320" y="16200"/>
                  </a:moveTo>
                  <a:lnTo>
                    <a:pt x="15943" y="16200"/>
                  </a:lnTo>
                </a:path>
                <a:path w="21600" h="21600">
                  <a:moveTo>
                    <a:pt x="9987" y="16200"/>
                  </a:moveTo>
                  <a:lnTo>
                    <a:pt x="11612" y="16200"/>
                  </a:lnTo>
                </a:path>
                <a:path w="21600" h="21600">
                  <a:moveTo>
                    <a:pt x="3200" y="16200"/>
                  </a:moveTo>
                  <a:lnTo>
                    <a:pt x="3265" y="16200"/>
                  </a:lnTo>
                </a:path>
                <a:path w="21600" h="21600">
                  <a:moveTo>
                    <a:pt x="5654" y="16200"/>
                  </a:moveTo>
                  <a:lnTo>
                    <a:pt x="7279" y="16200"/>
                  </a:lnTo>
                </a:path>
                <a:path w="21600" h="21600">
                  <a:moveTo>
                    <a:pt x="20500" y="16200"/>
                  </a:moveTo>
                  <a:lnTo>
                    <a:pt x="20564" y="16200"/>
                  </a:lnTo>
                </a:path>
                <a:path w="21600" h="21600">
                  <a:moveTo>
                    <a:pt x="18621" y="16200"/>
                  </a:moveTo>
                  <a:lnTo>
                    <a:pt x="20277" y="16200"/>
                  </a:lnTo>
                </a:path>
                <a:path w="21600" h="21600">
                  <a:moveTo>
                    <a:pt x="18334" y="16200"/>
                  </a:moveTo>
                  <a:lnTo>
                    <a:pt x="18398" y="16200"/>
                  </a:lnTo>
                </a:path>
                <a:path w="21600" h="21600">
                  <a:moveTo>
                    <a:pt x="11835" y="16200"/>
                  </a:moveTo>
                  <a:lnTo>
                    <a:pt x="11898" y="16200"/>
                  </a:lnTo>
                </a:path>
                <a:path w="21600" h="21600">
                  <a:moveTo>
                    <a:pt x="16166" y="16200"/>
                  </a:moveTo>
                  <a:lnTo>
                    <a:pt x="16230" y="16200"/>
                  </a:lnTo>
                </a:path>
                <a:path w="21600" h="21600">
                  <a:moveTo>
                    <a:pt x="1035" y="16200"/>
                  </a:moveTo>
                  <a:lnTo>
                    <a:pt x="1097" y="16200"/>
                  </a:lnTo>
                </a:path>
                <a:path w="21600" h="21600">
                  <a:moveTo>
                    <a:pt x="12153" y="16200"/>
                  </a:moveTo>
                  <a:lnTo>
                    <a:pt x="13778" y="16200"/>
                  </a:lnTo>
                </a:path>
                <a:path w="21600" h="21600">
                  <a:moveTo>
                    <a:pt x="7533" y="16200"/>
                  </a:moveTo>
                  <a:lnTo>
                    <a:pt x="7597" y="16200"/>
                  </a:lnTo>
                </a:path>
                <a:path w="21600" h="21600">
                  <a:moveTo>
                    <a:pt x="3487" y="16200"/>
                  </a:moveTo>
                  <a:lnTo>
                    <a:pt x="5144" y="16200"/>
                  </a:lnTo>
                </a:path>
                <a:path w="21600" h="21600">
                  <a:moveTo>
                    <a:pt x="7820" y="16200"/>
                  </a:moveTo>
                  <a:lnTo>
                    <a:pt x="9444" y="16200"/>
                  </a:lnTo>
                </a:path>
                <a:path w="21600" h="21600">
                  <a:moveTo>
                    <a:pt x="16454" y="16200"/>
                  </a:moveTo>
                  <a:lnTo>
                    <a:pt x="18110" y="16200"/>
                  </a:lnTo>
                </a:path>
                <a:path w="21600" h="21600">
                  <a:moveTo>
                    <a:pt x="0" y="16200"/>
                  </a:moveTo>
                  <a:lnTo>
                    <a:pt x="811" y="16200"/>
                  </a:lnTo>
                </a:path>
                <a:path w="21600" h="21600">
                  <a:moveTo>
                    <a:pt x="9700" y="16200"/>
                  </a:moveTo>
                  <a:lnTo>
                    <a:pt x="9732" y="16200"/>
                  </a:lnTo>
                </a:path>
                <a:path w="21600" h="21600">
                  <a:moveTo>
                    <a:pt x="5367" y="16200"/>
                  </a:moveTo>
                  <a:lnTo>
                    <a:pt x="5430" y="16200"/>
                  </a:lnTo>
                </a:path>
                <a:path w="21600" h="21600">
                  <a:moveTo>
                    <a:pt x="5367" y="13427"/>
                  </a:moveTo>
                  <a:lnTo>
                    <a:pt x="5430" y="13427"/>
                  </a:lnTo>
                </a:path>
                <a:path w="21600" h="21600">
                  <a:moveTo>
                    <a:pt x="3200" y="13427"/>
                  </a:moveTo>
                  <a:lnTo>
                    <a:pt x="3265" y="13427"/>
                  </a:lnTo>
                </a:path>
                <a:path w="21600" h="21600">
                  <a:moveTo>
                    <a:pt x="14320" y="13427"/>
                  </a:moveTo>
                  <a:lnTo>
                    <a:pt x="15943" y="13427"/>
                  </a:lnTo>
                </a:path>
                <a:path w="21600" h="21600">
                  <a:moveTo>
                    <a:pt x="7820" y="13427"/>
                  </a:moveTo>
                  <a:lnTo>
                    <a:pt x="9444" y="13427"/>
                  </a:lnTo>
                </a:path>
                <a:path w="21600" h="21600">
                  <a:moveTo>
                    <a:pt x="18621" y="13427"/>
                  </a:moveTo>
                  <a:lnTo>
                    <a:pt x="20564" y="13427"/>
                  </a:lnTo>
                </a:path>
                <a:path w="21600" h="21600">
                  <a:moveTo>
                    <a:pt x="12153" y="13427"/>
                  </a:moveTo>
                  <a:lnTo>
                    <a:pt x="13778" y="13427"/>
                  </a:lnTo>
                </a:path>
                <a:path w="21600" h="21600">
                  <a:moveTo>
                    <a:pt x="18334" y="13427"/>
                  </a:moveTo>
                  <a:lnTo>
                    <a:pt x="18398" y="13427"/>
                  </a:lnTo>
                </a:path>
                <a:path w="21600" h="21600">
                  <a:moveTo>
                    <a:pt x="14000" y="13427"/>
                  </a:moveTo>
                  <a:lnTo>
                    <a:pt x="14065" y="13427"/>
                  </a:lnTo>
                </a:path>
                <a:path w="21600" h="21600">
                  <a:moveTo>
                    <a:pt x="0" y="13427"/>
                  </a:moveTo>
                  <a:lnTo>
                    <a:pt x="1097" y="13427"/>
                  </a:lnTo>
                </a:path>
                <a:path w="21600" h="21600">
                  <a:moveTo>
                    <a:pt x="9700" y="13427"/>
                  </a:moveTo>
                  <a:lnTo>
                    <a:pt x="9732" y="13427"/>
                  </a:lnTo>
                </a:path>
                <a:path w="21600" h="21600">
                  <a:moveTo>
                    <a:pt x="20787" y="13427"/>
                  </a:moveTo>
                  <a:lnTo>
                    <a:pt x="21600" y="13427"/>
                  </a:lnTo>
                </a:path>
                <a:path w="21600" h="21600">
                  <a:moveTo>
                    <a:pt x="16454" y="13427"/>
                  </a:moveTo>
                  <a:lnTo>
                    <a:pt x="18110" y="13427"/>
                  </a:lnTo>
                </a:path>
                <a:path w="21600" h="21600">
                  <a:moveTo>
                    <a:pt x="9987" y="13427"/>
                  </a:moveTo>
                  <a:lnTo>
                    <a:pt x="11898" y="13427"/>
                  </a:lnTo>
                </a:path>
                <a:path w="21600" h="21600">
                  <a:moveTo>
                    <a:pt x="16166" y="13427"/>
                  </a:moveTo>
                  <a:lnTo>
                    <a:pt x="16230" y="13427"/>
                  </a:lnTo>
                </a:path>
                <a:path w="21600" h="21600">
                  <a:moveTo>
                    <a:pt x="5654" y="13427"/>
                  </a:moveTo>
                  <a:lnTo>
                    <a:pt x="7597" y="13427"/>
                  </a:lnTo>
                </a:path>
                <a:path w="21600" h="21600">
                  <a:moveTo>
                    <a:pt x="1321" y="13427"/>
                  </a:moveTo>
                  <a:lnTo>
                    <a:pt x="2977" y="13427"/>
                  </a:lnTo>
                </a:path>
                <a:path w="21600" h="21600">
                  <a:moveTo>
                    <a:pt x="3487" y="13427"/>
                  </a:moveTo>
                  <a:lnTo>
                    <a:pt x="5144" y="13427"/>
                  </a:lnTo>
                </a:path>
                <a:path w="21600" h="21600">
                  <a:moveTo>
                    <a:pt x="18621" y="10800"/>
                  </a:moveTo>
                  <a:lnTo>
                    <a:pt x="20564" y="10800"/>
                  </a:lnTo>
                </a:path>
                <a:path w="21600" h="21600">
                  <a:moveTo>
                    <a:pt x="3487" y="10800"/>
                  </a:moveTo>
                  <a:lnTo>
                    <a:pt x="5430" y="10800"/>
                  </a:lnTo>
                </a:path>
                <a:path w="21600" h="21600">
                  <a:moveTo>
                    <a:pt x="7820" y="10800"/>
                  </a:moveTo>
                  <a:lnTo>
                    <a:pt x="9732" y="10800"/>
                  </a:lnTo>
                </a:path>
                <a:path w="21600" h="21600">
                  <a:moveTo>
                    <a:pt x="1321" y="10800"/>
                  </a:moveTo>
                  <a:lnTo>
                    <a:pt x="3265" y="10800"/>
                  </a:lnTo>
                </a:path>
                <a:path w="21600" h="21600">
                  <a:moveTo>
                    <a:pt x="9987" y="10800"/>
                  </a:moveTo>
                  <a:lnTo>
                    <a:pt x="11898" y="10800"/>
                  </a:lnTo>
                </a:path>
                <a:path w="21600" h="21600">
                  <a:moveTo>
                    <a:pt x="16454" y="10800"/>
                  </a:moveTo>
                  <a:lnTo>
                    <a:pt x="18398" y="10800"/>
                  </a:lnTo>
                </a:path>
                <a:path w="21600" h="21600">
                  <a:moveTo>
                    <a:pt x="0" y="10800"/>
                  </a:moveTo>
                  <a:lnTo>
                    <a:pt x="1097" y="10800"/>
                  </a:lnTo>
                </a:path>
                <a:path w="21600" h="21600">
                  <a:moveTo>
                    <a:pt x="14320" y="10800"/>
                  </a:moveTo>
                  <a:lnTo>
                    <a:pt x="16230" y="10800"/>
                  </a:lnTo>
                </a:path>
                <a:path w="21600" h="21600">
                  <a:moveTo>
                    <a:pt x="20787" y="10800"/>
                  </a:moveTo>
                  <a:lnTo>
                    <a:pt x="21600" y="10800"/>
                  </a:lnTo>
                </a:path>
                <a:path w="21600" h="21600">
                  <a:moveTo>
                    <a:pt x="12153" y="10800"/>
                  </a:moveTo>
                  <a:lnTo>
                    <a:pt x="14065" y="10800"/>
                  </a:lnTo>
                </a:path>
                <a:path w="21600" h="21600">
                  <a:moveTo>
                    <a:pt x="5654" y="10800"/>
                  </a:moveTo>
                  <a:lnTo>
                    <a:pt x="7597" y="10800"/>
                  </a:lnTo>
                </a:path>
                <a:path w="21600" h="21600">
                  <a:moveTo>
                    <a:pt x="12153" y="8027"/>
                  </a:moveTo>
                  <a:lnTo>
                    <a:pt x="14065" y="8027"/>
                  </a:lnTo>
                </a:path>
                <a:path w="21600" h="21600">
                  <a:moveTo>
                    <a:pt x="16454" y="8027"/>
                  </a:moveTo>
                  <a:lnTo>
                    <a:pt x="18398" y="8027"/>
                  </a:lnTo>
                </a:path>
                <a:path w="21600" h="21600">
                  <a:moveTo>
                    <a:pt x="5654" y="8027"/>
                  </a:moveTo>
                  <a:lnTo>
                    <a:pt x="7597" y="8027"/>
                  </a:lnTo>
                </a:path>
                <a:path w="21600" h="21600">
                  <a:moveTo>
                    <a:pt x="3487" y="8027"/>
                  </a:moveTo>
                  <a:lnTo>
                    <a:pt x="5430" y="8027"/>
                  </a:lnTo>
                </a:path>
                <a:path w="21600" h="21600">
                  <a:moveTo>
                    <a:pt x="0" y="8027"/>
                  </a:moveTo>
                  <a:lnTo>
                    <a:pt x="1097" y="8027"/>
                  </a:lnTo>
                </a:path>
                <a:path w="21600" h="21600">
                  <a:moveTo>
                    <a:pt x="9987" y="8027"/>
                  </a:moveTo>
                  <a:lnTo>
                    <a:pt x="11898" y="8027"/>
                  </a:lnTo>
                </a:path>
                <a:path w="21600" h="21600">
                  <a:moveTo>
                    <a:pt x="7820" y="8027"/>
                  </a:moveTo>
                  <a:lnTo>
                    <a:pt x="9732" y="8027"/>
                  </a:lnTo>
                </a:path>
                <a:path w="21600" h="21600">
                  <a:moveTo>
                    <a:pt x="1321" y="8027"/>
                  </a:moveTo>
                  <a:lnTo>
                    <a:pt x="3265" y="8027"/>
                  </a:lnTo>
                </a:path>
                <a:path w="21600" h="21600">
                  <a:moveTo>
                    <a:pt x="18621" y="8027"/>
                  </a:moveTo>
                  <a:lnTo>
                    <a:pt x="20564" y="8027"/>
                  </a:lnTo>
                </a:path>
                <a:path w="21600" h="21600">
                  <a:moveTo>
                    <a:pt x="20787" y="8027"/>
                  </a:moveTo>
                  <a:lnTo>
                    <a:pt x="21600" y="8027"/>
                  </a:lnTo>
                </a:path>
                <a:path w="21600" h="21600">
                  <a:moveTo>
                    <a:pt x="14320" y="8027"/>
                  </a:moveTo>
                  <a:lnTo>
                    <a:pt x="16230" y="8027"/>
                  </a:lnTo>
                </a:path>
                <a:path w="21600" h="21600">
                  <a:moveTo>
                    <a:pt x="20787" y="5400"/>
                  </a:moveTo>
                  <a:lnTo>
                    <a:pt x="21600" y="5400"/>
                  </a:lnTo>
                </a:path>
                <a:path w="21600" h="21600">
                  <a:moveTo>
                    <a:pt x="16454" y="5400"/>
                  </a:moveTo>
                  <a:lnTo>
                    <a:pt x="18398" y="5400"/>
                  </a:lnTo>
                </a:path>
                <a:path w="21600" h="21600">
                  <a:moveTo>
                    <a:pt x="0" y="5400"/>
                  </a:moveTo>
                  <a:lnTo>
                    <a:pt x="1097" y="5400"/>
                  </a:lnTo>
                </a:path>
                <a:path w="21600" h="21600">
                  <a:moveTo>
                    <a:pt x="1321" y="5400"/>
                  </a:moveTo>
                  <a:lnTo>
                    <a:pt x="5430" y="5400"/>
                  </a:lnTo>
                </a:path>
                <a:path w="21600" h="21600">
                  <a:moveTo>
                    <a:pt x="7820" y="5400"/>
                  </a:moveTo>
                  <a:lnTo>
                    <a:pt x="9732" y="5400"/>
                  </a:lnTo>
                </a:path>
                <a:path w="21600" h="21600">
                  <a:moveTo>
                    <a:pt x="14320" y="5400"/>
                  </a:moveTo>
                  <a:lnTo>
                    <a:pt x="16230" y="5400"/>
                  </a:lnTo>
                </a:path>
                <a:path w="21600" h="21600">
                  <a:moveTo>
                    <a:pt x="18621" y="5400"/>
                  </a:moveTo>
                  <a:lnTo>
                    <a:pt x="20564" y="5400"/>
                  </a:lnTo>
                </a:path>
                <a:path w="21600" h="21600">
                  <a:moveTo>
                    <a:pt x="5654" y="5400"/>
                  </a:moveTo>
                  <a:lnTo>
                    <a:pt x="7597" y="5400"/>
                  </a:lnTo>
                </a:path>
                <a:path w="21600" h="21600">
                  <a:moveTo>
                    <a:pt x="9987" y="5400"/>
                  </a:moveTo>
                  <a:lnTo>
                    <a:pt x="14065" y="5400"/>
                  </a:lnTo>
                </a:path>
                <a:path w="21600" h="21600">
                  <a:moveTo>
                    <a:pt x="20787" y="2627"/>
                  </a:moveTo>
                  <a:lnTo>
                    <a:pt x="21600" y="2627"/>
                  </a:lnTo>
                </a:path>
                <a:path w="21600" h="21600">
                  <a:moveTo>
                    <a:pt x="0" y="2627"/>
                  </a:moveTo>
                  <a:lnTo>
                    <a:pt x="1097" y="2627"/>
                  </a:lnTo>
                </a:path>
                <a:path w="21600" h="21600">
                  <a:moveTo>
                    <a:pt x="7820" y="2627"/>
                  </a:moveTo>
                  <a:lnTo>
                    <a:pt x="16230" y="2627"/>
                  </a:lnTo>
                </a:path>
                <a:path w="21600" h="21600">
                  <a:moveTo>
                    <a:pt x="16454" y="2627"/>
                  </a:moveTo>
                  <a:lnTo>
                    <a:pt x="20564" y="2627"/>
                  </a:lnTo>
                </a:path>
                <a:path w="21600" h="21600">
                  <a:moveTo>
                    <a:pt x="1321" y="2627"/>
                  </a:moveTo>
                  <a:lnTo>
                    <a:pt x="7597" y="2627"/>
                  </a:lnTo>
                </a:path>
                <a:path w="21600" h="21600">
                  <a:moveTo>
                    <a:pt x="0" y="0"/>
                  </a:moveTo>
                  <a:lnTo>
                    <a:pt x="7597" y="0"/>
                  </a:lnTo>
                </a:path>
                <a:path w="21600" h="21600">
                  <a:moveTo>
                    <a:pt x="7820" y="0"/>
                  </a:moveTo>
                  <a:lnTo>
                    <a:pt x="21600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58" name="曲线"/>
            <p:cNvSpPr>
              <a:spLocks/>
            </p:cNvSpPr>
            <p:nvPr/>
          </p:nvSpPr>
          <p:spPr>
            <a:xfrm rot="0">
              <a:off x="2171700" y="4038598"/>
              <a:ext cx="5886450" cy="5143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3" y="9600"/>
                  </a:moveTo>
                  <a:lnTo>
                    <a:pt x="0" y="9600"/>
                  </a:lnTo>
                  <a:lnTo>
                    <a:pt x="0" y="21600"/>
                  </a:lnTo>
                  <a:lnTo>
                    <a:pt x="243" y="21600"/>
                  </a:lnTo>
                  <a:lnTo>
                    <a:pt x="243" y="9600"/>
                  </a:lnTo>
                  <a:lnTo>
                    <a:pt x="243" y="9600"/>
                  </a:lnTo>
                </a:path>
                <a:path w="21600" h="21600">
                  <a:moveTo>
                    <a:pt x="2621" y="8000"/>
                  </a:moveTo>
                  <a:lnTo>
                    <a:pt x="2341" y="8000"/>
                  </a:lnTo>
                  <a:lnTo>
                    <a:pt x="2341" y="21600"/>
                  </a:lnTo>
                  <a:lnTo>
                    <a:pt x="2621" y="21600"/>
                  </a:lnTo>
                  <a:lnTo>
                    <a:pt x="2621" y="8000"/>
                  </a:lnTo>
                  <a:lnTo>
                    <a:pt x="2621" y="8000"/>
                  </a:lnTo>
                </a:path>
                <a:path w="21600" h="21600">
                  <a:moveTo>
                    <a:pt x="4998" y="6000"/>
                  </a:moveTo>
                  <a:lnTo>
                    <a:pt x="4718" y="6000"/>
                  </a:lnTo>
                  <a:lnTo>
                    <a:pt x="4718" y="21600"/>
                  </a:lnTo>
                  <a:lnTo>
                    <a:pt x="4998" y="21600"/>
                  </a:lnTo>
                  <a:lnTo>
                    <a:pt x="4998" y="6000"/>
                  </a:lnTo>
                  <a:lnTo>
                    <a:pt x="4998" y="6000"/>
                  </a:lnTo>
                </a:path>
                <a:path w="21600" h="21600">
                  <a:moveTo>
                    <a:pt x="7339" y="8800"/>
                  </a:moveTo>
                  <a:lnTo>
                    <a:pt x="7095" y="8800"/>
                  </a:lnTo>
                  <a:lnTo>
                    <a:pt x="7095" y="21600"/>
                  </a:lnTo>
                  <a:lnTo>
                    <a:pt x="7339" y="21600"/>
                  </a:lnTo>
                  <a:lnTo>
                    <a:pt x="7339" y="8800"/>
                  </a:lnTo>
                  <a:lnTo>
                    <a:pt x="7339" y="8800"/>
                  </a:lnTo>
                </a:path>
                <a:path w="21600" h="21600">
                  <a:moveTo>
                    <a:pt x="9716" y="6000"/>
                  </a:moveTo>
                  <a:lnTo>
                    <a:pt x="9471" y="6000"/>
                  </a:lnTo>
                  <a:lnTo>
                    <a:pt x="9471" y="21600"/>
                  </a:lnTo>
                  <a:lnTo>
                    <a:pt x="9716" y="21600"/>
                  </a:lnTo>
                  <a:lnTo>
                    <a:pt x="9716" y="6000"/>
                  </a:lnTo>
                  <a:lnTo>
                    <a:pt x="9716" y="6000"/>
                  </a:lnTo>
                </a:path>
                <a:path w="21600" h="21600">
                  <a:moveTo>
                    <a:pt x="12093" y="0"/>
                  </a:moveTo>
                  <a:lnTo>
                    <a:pt x="11848" y="0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0"/>
                  </a:lnTo>
                  <a:lnTo>
                    <a:pt x="12093" y="0"/>
                  </a:lnTo>
                </a:path>
                <a:path w="21600" h="21600">
                  <a:moveTo>
                    <a:pt x="14469" y="2400"/>
                  </a:moveTo>
                  <a:lnTo>
                    <a:pt x="14225" y="2400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400"/>
                  </a:lnTo>
                  <a:lnTo>
                    <a:pt x="14469" y="2400"/>
                  </a:lnTo>
                </a:path>
                <a:path w="21600" h="21600">
                  <a:moveTo>
                    <a:pt x="16846" y="2400"/>
                  </a:moveTo>
                  <a:lnTo>
                    <a:pt x="16601" y="2400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400"/>
                  </a:lnTo>
                  <a:lnTo>
                    <a:pt x="16846" y="2400"/>
                  </a:lnTo>
                </a:path>
                <a:path w="21600" h="21600">
                  <a:moveTo>
                    <a:pt x="19223" y="6000"/>
                  </a:moveTo>
                  <a:lnTo>
                    <a:pt x="18978" y="600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6000"/>
                  </a:lnTo>
                  <a:lnTo>
                    <a:pt x="19223" y="6000"/>
                  </a:lnTo>
                </a:path>
                <a:path w="21600" h="21600">
                  <a:moveTo>
                    <a:pt x="21600" y="2800"/>
                  </a:moveTo>
                  <a:lnTo>
                    <a:pt x="21320" y="2800"/>
                  </a:lnTo>
                  <a:lnTo>
                    <a:pt x="21320" y="21600"/>
                  </a:lnTo>
                  <a:lnTo>
                    <a:pt x="21600" y="21600"/>
                  </a:lnTo>
                  <a:lnTo>
                    <a:pt x="21600" y="2800"/>
                  </a:lnTo>
                  <a:close/>
                </a:path>
              </a:pathLst>
            </a:custGeom>
            <a:solidFill>
              <a:srgbClr val="4F81B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59" name="曲线"/>
            <p:cNvSpPr>
              <a:spLocks/>
            </p:cNvSpPr>
            <p:nvPr/>
          </p:nvSpPr>
          <p:spPr>
            <a:xfrm rot="0">
              <a:off x="2257425" y="3724274"/>
              <a:ext cx="5886450" cy="8286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3" y="5957"/>
                  </a:moveTo>
                  <a:lnTo>
                    <a:pt x="0" y="5957"/>
                  </a:lnTo>
                  <a:lnTo>
                    <a:pt x="0" y="21600"/>
                  </a:lnTo>
                  <a:lnTo>
                    <a:pt x="243" y="21600"/>
                  </a:lnTo>
                  <a:lnTo>
                    <a:pt x="243" y="5957"/>
                  </a:lnTo>
                  <a:lnTo>
                    <a:pt x="243" y="5957"/>
                  </a:lnTo>
                </a:path>
                <a:path w="21600" h="21600">
                  <a:moveTo>
                    <a:pt x="2621" y="0"/>
                  </a:moveTo>
                  <a:lnTo>
                    <a:pt x="2376" y="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0"/>
                  </a:lnTo>
                  <a:lnTo>
                    <a:pt x="2621" y="0"/>
                  </a:lnTo>
                </a:path>
                <a:path w="21600" h="21600">
                  <a:moveTo>
                    <a:pt x="4998" y="2730"/>
                  </a:moveTo>
                  <a:lnTo>
                    <a:pt x="4753" y="2730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730"/>
                  </a:lnTo>
                  <a:lnTo>
                    <a:pt x="4998" y="2730"/>
                  </a:lnTo>
                </a:path>
                <a:path w="21600" h="21600">
                  <a:moveTo>
                    <a:pt x="7373" y="3475"/>
                  </a:moveTo>
                  <a:lnTo>
                    <a:pt x="7095" y="3475"/>
                  </a:lnTo>
                  <a:lnTo>
                    <a:pt x="7095" y="21600"/>
                  </a:lnTo>
                  <a:lnTo>
                    <a:pt x="7373" y="21600"/>
                  </a:lnTo>
                  <a:lnTo>
                    <a:pt x="7373" y="3475"/>
                  </a:lnTo>
                  <a:lnTo>
                    <a:pt x="7373" y="3475"/>
                  </a:lnTo>
                </a:path>
                <a:path w="21600" h="21600">
                  <a:moveTo>
                    <a:pt x="9750" y="2730"/>
                  </a:moveTo>
                  <a:lnTo>
                    <a:pt x="9471" y="2730"/>
                  </a:lnTo>
                  <a:lnTo>
                    <a:pt x="9471" y="21600"/>
                  </a:lnTo>
                  <a:lnTo>
                    <a:pt x="9750" y="21600"/>
                  </a:lnTo>
                  <a:lnTo>
                    <a:pt x="9750" y="2730"/>
                  </a:lnTo>
                  <a:lnTo>
                    <a:pt x="9750" y="2730"/>
                  </a:lnTo>
                </a:path>
                <a:path w="21600" h="21600">
                  <a:moveTo>
                    <a:pt x="12093" y="6455"/>
                  </a:moveTo>
                  <a:lnTo>
                    <a:pt x="11848" y="6455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6455"/>
                  </a:lnTo>
                  <a:lnTo>
                    <a:pt x="12093" y="6455"/>
                  </a:lnTo>
                </a:path>
                <a:path w="21600" h="21600">
                  <a:moveTo>
                    <a:pt x="14469" y="2730"/>
                  </a:moveTo>
                  <a:lnTo>
                    <a:pt x="14225" y="2730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730"/>
                  </a:lnTo>
                  <a:lnTo>
                    <a:pt x="14469" y="2730"/>
                  </a:lnTo>
                </a:path>
                <a:path w="21600" h="21600">
                  <a:moveTo>
                    <a:pt x="16846" y="1737"/>
                  </a:moveTo>
                  <a:lnTo>
                    <a:pt x="16601" y="1737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1737"/>
                  </a:lnTo>
                  <a:lnTo>
                    <a:pt x="16846" y="1737"/>
                  </a:lnTo>
                </a:path>
                <a:path w="21600" h="21600">
                  <a:moveTo>
                    <a:pt x="19223" y="743"/>
                  </a:moveTo>
                  <a:lnTo>
                    <a:pt x="18978" y="743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743"/>
                  </a:lnTo>
                  <a:lnTo>
                    <a:pt x="19223" y="743"/>
                  </a:lnTo>
                </a:path>
                <a:path w="21600" h="21600">
                  <a:moveTo>
                    <a:pt x="21600" y="5957"/>
                  </a:moveTo>
                  <a:lnTo>
                    <a:pt x="21355" y="5957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5957"/>
                  </a:lnTo>
                  <a:close/>
                </a:path>
              </a:pathLst>
            </a:custGeom>
            <a:solidFill>
              <a:srgbClr val="C0504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0" name="曲线"/>
            <p:cNvSpPr>
              <a:spLocks/>
            </p:cNvSpPr>
            <p:nvPr/>
          </p:nvSpPr>
          <p:spPr>
            <a:xfrm rot="0">
              <a:off x="2343150" y="2924174"/>
              <a:ext cx="5886450" cy="16287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3" y="1641"/>
                  </a:moveTo>
                  <a:lnTo>
                    <a:pt x="0" y="1641"/>
                  </a:lnTo>
                  <a:lnTo>
                    <a:pt x="0" y="21600"/>
                  </a:lnTo>
                  <a:lnTo>
                    <a:pt x="243" y="21600"/>
                  </a:lnTo>
                  <a:lnTo>
                    <a:pt x="243" y="1641"/>
                  </a:lnTo>
                  <a:lnTo>
                    <a:pt x="243" y="1641"/>
                  </a:lnTo>
                </a:path>
                <a:path w="21600" h="21600">
                  <a:moveTo>
                    <a:pt x="2621" y="6315"/>
                  </a:moveTo>
                  <a:lnTo>
                    <a:pt x="2376" y="6315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6315"/>
                  </a:lnTo>
                  <a:lnTo>
                    <a:pt x="2621" y="6315"/>
                  </a:lnTo>
                </a:path>
                <a:path w="21600" h="21600">
                  <a:moveTo>
                    <a:pt x="4998" y="3283"/>
                  </a:moveTo>
                  <a:lnTo>
                    <a:pt x="4752" y="3283"/>
                  </a:lnTo>
                  <a:lnTo>
                    <a:pt x="4752" y="21600"/>
                  </a:lnTo>
                  <a:lnTo>
                    <a:pt x="4998" y="21600"/>
                  </a:lnTo>
                  <a:lnTo>
                    <a:pt x="4998" y="3283"/>
                  </a:lnTo>
                  <a:lnTo>
                    <a:pt x="4998" y="3283"/>
                  </a:lnTo>
                </a:path>
                <a:path w="21600" h="21600">
                  <a:moveTo>
                    <a:pt x="7373" y="0"/>
                  </a:moveTo>
                  <a:lnTo>
                    <a:pt x="7130" y="0"/>
                  </a:lnTo>
                  <a:lnTo>
                    <a:pt x="7130" y="21600"/>
                  </a:lnTo>
                  <a:lnTo>
                    <a:pt x="7373" y="21600"/>
                  </a:lnTo>
                  <a:lnTo>
                    <a:pt x="7373" y="0"/>
                  </a:lnTo>
                  <a:lnTo>
                    <a:pt x="7373" y="0"/>
                  </a:lnTo>
                </a:path>
                <a:path w="21600" h="21600">
                  <a:moveTo>
                    <a:pt x="9751" y="3535"/>
                  </a:moveTo>
                  <a:lnTo>
                    <a:pt x="9471" y="3535"/>
                  </a:lnTo>
                  <a:lnTo>
                    <a:pt x="9471" y="21600"/>
                  </a:lnTo>
                  <a:lnTo>
                    <a:pt x="9751" y="21600"/>
                  </a:lnTo>
                  <a:lnTo>
                    <a:pt x="9751" y="3535"/>
                  </a:lnTo>
                  <a:lnTo>
                    <a:pt x="9751" y="3535"/>
                  </a:lnTo>
                </a:path>
                <a:path w="21600" h="21600">
                  <a:moveTo>
                    <a:pt x="12128" y="5430"/>
                  </a:moveTo>
                  <a:lnTo>
                    <a:pt x="11848" y="5430"/>
                  </a:lnTo>
                  <a:lnTo>
                    <a:pt x="11848" y="21600"/>
                  </a:lnTo>
                  <a:lnTo>
                    <a:pt x="12128" y="21600"/>
                  </a:lnTo>
                  <a:lnTo>
                    <a:pt x="12128" y="5430"/>
                  </a:lnTo>
                  <a:lnTo>
                    <a:pt x="12128" y="5430"/>
                  </a:lnTo>
                </a:path>
                <a:path w="21600" h="21600">
                  <a:moveTo>
                    <a:pt x="14504" y="4041"/>
                  </a:moveTo>
                  <a:lnTo>
                    <a:pt x="14225" y="4041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4041"/>
                  </a:lnTo>
                  <a:lnTo>
                    <a:pt x="14504" y="4041"/>
                  </a:lnTo>
                </a:path>
                <a:path w="21600" h="21600">
                  <a:moveTo>
                    <a:pt x="16846" y="2399"/>
                  </a:moveTo>
                  <a:lnTo>
                    <a:pt x="16601" y="2399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399"/>
                  </a:lnTo>
                  <a:lnTo>
                    <a:pt x="16846" y="2399"/>
                  </a:lnTo>
                </a:path>
                <a:path w="21600" h="21600">
                  <a:moveTo>
                    <a:pt x="19223" y="4926"/>
                  </a:moveTo>
                  <a:lnTo>
                    <a:pt x="18978" y="4926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926"/>
                  </a:lnTo>
                  <a:lnTo>
                    <a:pt x="19223" y="4926"/>
                  </a:lnTo>
                </a:path>
                <a:path w="21600" h="21600">
                  <a:moveTo>
                    <a:pt x="21600" y="1894"/>
                  </a:moveTo>
                  <a:lnTo>
                    <a:pt x="21355" y="1894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1894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1" name="曲线"/>
            <p:cNvSpPr>
              <a:spLocks/>
            </p:cNvSpPr>
            <p:nvPr/>
          </p:nvSpPr>
          <p:spPr>
            <a:xfrm rot="0">
              <a:off x="2428875" y="4267199"/>
              <a:ext cx="5886450" cy="2857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3" y="1440"/>
                  </a:moveTo>
                  <a:lnTo>
                    <a:pt x="0" y="1440"/>
                  </a:lnTo>
                  <a:lnTo>
                    <a:pt x="0" y="21600"/>
                  </a:lnTo>
                  <a:lnTo>
                    <a:pt x="243" y="21600"/>
                  </a:lnTo>
                  <a:lnTo>
                    <a:pt x="243" y="1440"/>
                  </a:lnTo>
                  <a:lnTo>
                    <a:pt x="243" y="1440"/>
                  </a:lnTo>
                </a:path>
                <a:path w="21600" h="21600">
                  <a:moveTo>
                    <a:pt x="2621" y="1440"/>
                  </a:moveTo>
                  <a:lnTo>
                    <a:pt x="2376" y="144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1440"/>
                  </a:lnTo>
                  <a:lnTo>
                    <a:pt x="2621" y="1440"/>
                  </a:lnTo>
                </a:path>
                <a:path w="21600" h="21600">
                  <a:moveTo>
                    <a:pt x="4998" y="2880"/>
                  </a:moveTo>
                  <a:lnTo>
                    <a:pt x="4753" y="2880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880"/>
                  </a:lnTo>
                  <a:lnTo>
                    <a:pt x="4998" y="2880"/>
                  </a:lnTo>
                </a:path>
                <a:path w="21600" h="21600">
                  <a:moveTo>
                    <a:pt x="7373" y="9360"/>
                  </a:moveTo>
                  <a:lnTo>
                    <a:pt x="7130" y="9360"/>
                  </a:lnTo>
                  <a:lnTo>
                    <a:pt x="7130" y="21600"/>
                  </a:lnTo>
                  <a:lnTo>
                    <a:pt x="7373" y="21600"/>
                  </a:lnTo>
                  <a:lnTo>
                    <a:pt x="7373" y="9360"/>
                  </a:lnTo>
                  <a:lnTo>
                    <a:pt x="7373" y="9360"/>
                  </a:lnTo>
                </a:path>
                <a:path w="21600" h="21600">
                  <a:moveTo>
                    <a:pt x="9751" y="1440"/>
                  </a:moveTo>
                  <a:lnTo>
                    <a:pt x="9505" y="1440"/>
                  </a:lnTo>
                  <a:lnTo>
                    <a:pt x="9505" y="21600"/>
                  </a:lnTo>
                  <a:lnTo>
                    <a:pt x="9751" y="21600"/>
                  </a:lnTo>
                  <a:lnTo>
                    <a:pt x="9751" y="1440"/>
                  </a:lnTo>
                  <a:lnTo>
                    <a:pt x="9751" y="1440"/>
                  </a:lnTo>
                </a:path>
                <a:path w="21600" h="21600">
                  <a:moveTo>
                    <a:pt x="12128" y="5040"/>
                  </a:moveTo>
                  <a:lnTo>
                    <a:pt x="11883" y="5040"/>
                  </a:lnTo>
                  <a:lnTo>
                    <a:pt x="11883" y="21600"/>
                  </a:lnTo>
                  <a:lnTo>
                    <a:pt x="12128" y="21600"/>
                  </a:lnTo>
                  <a:lnTo>
                    <a:pt x="12128" y="5040"/>
                  </a:lnTo>
                  <a:lnTo>
                    <a:pt x="12128" y="5040"/>
                  </a:lnTo>
                </a:path>
                <a:path w="21600" h="21600">
                  <a:moveTo>
                    <a:pt x="14504" y="1440"/>
                  </a:moveTo>
                  <a:lnTo>
                    <a:pt x="14225" y="1440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1440"/>
                  </a:lnTo>
                  <a:lnTo>
                    <a:pt x="14504" y="1440"/>
                  </a:lnTo>
                </a:path>
                <a:path w="21600" h="21600">
                  <a:moveTo>
                    <a:pt x="16881" y="0"/>
                  </a:moveTo>
                  <a:lnTo>
                    <a:pt x="16601" y="0"/>
                  </a:lnTo>
                  <a:lnTo>
                    <a:pt x="16601" y="21600"/>
                  </a:lnTo>
                  <a:lnTo>
                    <a:pt x="16881" y="21600"/>
                  </a:lnTo>
                  <a:lnTo>
                    <a:pt x="16881" y="0"/>
                  </a:lnTo>
                  <a:lnTo>
                    <a:pt x="16881" y="0"/>
                  </a:lnTo>
                </a:path>
                <a:path w="21600" h="21600">
                  <a:moveTo>
                    <a:pt x="19223" y="4320"/>
                  </a:moveTo>
                  <a:lnTo>
                    <a:pt x="18978" y="432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320"/>
                  </a:lnTo>
                  <a:lnTo>
                    <a:pt x="19223" y="4320"/>
                  </a:lnTo>
                </a:path>
                <a:path w="21600" h="21600">
                  <a:moveTo>
                    <a:pt x="21600" y="4320"/>
                  </a:moveTo>
                  <a:lnTo>
                    <a:pt x="21355" y="4320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4320"/>
                  </a:lnTo>
                  <a:close/>
                </a:path>
              </a:pathLst>
            </a:custGeom>
            <a:solidFill>
              <a:srgbClr val="8063A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2" name="曲线"/>
            <p:cNvSpPr>
              <a:spLocks/>
            </p:cNvSpPr>
            <p:nvPr/>
          </p:nvSpPr>
          <p:spPr>
            <a:xfrm rot="0">
              <a:off x="2347975" y="2881376"/>
              <a:ext cx="5876925" cy="5715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5" y="6480"/>
                  </a:moveTo>
                  <a:lnTo>
                    <a:pt x="105" y="8280"/>
                  </a:lnTo>
                </a:path>
                <a:path w="21600" h="21600">
                  <a:moveTo>
                    <a:pt x="105" y="6480"/>
                  </a:moveTo>
                  <a:lnTo>
                    <a:pt x="105" y="4680"/>
                  </a:lnTo>
                </a:path>
                <a:path w="21600" h="21600">
                  <a:moveTo>
                    <a:pt x="0" y="8280"/>
                  </a:moveTo>
                  <a:lnTo>
                    <a:pt x="210" y="8280"/>
                  </a:lnTo>
                </a:path>
                <a:path w="21600" h="21600">
                  <a:moveTo>
                    <a:pt x="0" y="4680"/>
                  </a:moveTo>
                  <a:lnTo>
                    <a:pt x="210" y="4680"/>
                  </a:lnTo>
                </a:path>
                <a:path w="21600" h="21600">
                  <a:moveTo>
                    <a:pt x="2485" y="19800"/>
                  </a:moveTo>
                  <a:lnTo>
                    <a:pt x="2485" y="21600"/>
                  </a:lnTo>
                </a:path>
                <a:path w="21600" h="21600">
                  <a:moveTo>
                    <a:pt x="2485" y="19800"/>
                  </a:moveTo>
                  <a:lnTo>
                    <a:pt x="2485" y="18000"/>
                  </a:lnTo>
                </a:path>
                <a:path w="21600" h="21600">
                  <a:moveTo>
                    <a:pt x="2379" y="21600"/>
                  </a:moveTo>
                  <a:lnTo>
                    <a:pt x="2589" y="21600"/>
                  </a:lnTo>
                </a:path>
                <a:path w="21600" h="21600">
                  <a:moveTo>
                    <a:pt x="2379" y="18000"/>
                  </a:moveTo>
                  <a:lnTo>
                    <a:pt x="2589" y="18000"/>
                  </a:lnTo>
                </a:path>
                <a:path w="21600" h="21600">
                  <a:moveTo>
                    <a:pt x="4866" y="11160"/>
                  </a:moveTo>
                  <a:lnTo>
                    <a:pt x="4866" y="12960"/>
                  </a:lnTo>
                </a:path>
                <a:path w="21600" h="21600">
                  <a:moveTo>
                    <a:pt x="4866" y="11160"/>
                  </a:moveTo>
                  <a:lnTo>
                    <a:pt x="4866" y="9360"/>
                  </a:lnTo>
                </a:path>
                <a:path w="21600" h="21600">
                  <a:moveTo>
                    <a:pt x="4760" y="12960"/>
                  </a:moveTo>
                  <a:lnTo>
                    <a:pt x="4971" y="12960"/>
                  </a:lnTo>
                </a:path>
                <a:path w="21600" h="21600">
                  <a:moveTo>
                    <a:pt x="4760" y="9360"/>
                  </a:moveTo>
                  <a:lnTo>
                    <a:pt x="4971" y="9360"/>
                  </a:lnTo>
                </a:path>
                <a:path w="21600" h="21600">
                  <a:moveTo>
                    <a:pt x="7245" y="1800"/>
                  </a:moveTo>
                  <a:lnTo>
                    <a:pt x="7245" y="3600"/>
                  </a:lnTo>
                </a:path>
                <a:path w="21600" h="21600">
                  <a:moveTo>
                    <a:pt x="7245" y="1800"/>
                  </a:moveTo>
                  <a:lnTo>
                    <a:pt x="7245" y="0"/>
                  </a:lnTo>
                </a:path>
                <a:path w="21600" h="21600">
                  <a:moveTo>
                    <a:pt x="7141" y="3600"/>
                  </a:moveTo>
                  <a:lnTo>
                    <a:pt x="7351" y="3600"/>
                  </a:lnTo>
                </a:path>
                <a:path w="21600" h="21600">
                  <a:moveTo>
                    <a:pt x="7141" y="0"/>
                  </a:moveTo>
                  <a:lnTo>
                    <a:pt x="7351" y="0"/>
                  </a:lnTo>
                </a:path>
                <a:path w="21600" h="21600">
                  <a:moveTo>
                    <a:pt x="9627" y="11880"/>
                  </a:moveTo>
                  <a:lnTo>
                    <a:pt x="9627" y="13680"/>
                  </a:lnTo>
                </a:path>
                <a:path w="21600" h="21600">
                  <a:moveTo>
                    <a:pt x="9627" y="11880"/>
                  </a:moveTo>
                  <a:lnTo>
                    <a:pt x="9627" y="10080"/>
                  </a:lnTo>
                </a:path>
                <a:path w="21600" h="21600">
                  <a:moveTo>
                    <a:pt x="9521" y="13680"/>
                  </a:moveTo>
                  <a:lnTo>
                    <a:pt x="9732" y="13680"/>
                  </a:lnTo>
                </a:path>
                <a:path w="21600" h="21600">
                  <a:moveTo>
                    <a:pt x="9521" y="10080"/>
                  </a:moveTo>
                  <a:lnTo>
                    <a:pt x="9732" y="10080"/>
                  </a:lnTo>
                </a:path>
                <a:path w="21600" h="21600">
                  <a:moveTo>
                    <a:pt x="11971" y="17280"/>
                  </a:moveTo>
                  <a:lnTo>
                    <a:pt x="11971" y="18720"/>
                  </a:lnTo>
                </a:path>
                <a:path w="21600" h="21600">
                  <a:moveTo>
                    <a:pt x="11971" y="17280"/>
                  </a:moveTo>
                  <a:lnTo>
                    <a:pt x="11971" y="15480"/>
                  </a:lnTo>
                </a:path>
                <a:path w="21600" h="21600">
                  <a:moveTo>
                    <a:pt x="11867" y="18720"/>
                  </a:moveTo>
                  <a:lnTo>
                    <a:pt x="12077" y="18720"/>
                  </a:lnTo>
                </a:path>
                <a:path w="21600" h="21600">
                  <a:moveTo>
                    <a:pt x="11867" y="15480"/>
                  </a:moveTo>
                  <a:lnTo>
                    <a:pt x="12077" y="15480"/>
                  </a:lnTo>
                </a:path>
                <a:path w="21600" h="21600">
                  <a:moveTo>
                    <a:pt x="14353" y="12960"/>
                  </a:moveTo>
                  <a:lnTo>
                    <a:pt x="14353" y="14760"/>
                  </a:lnTo>
                </a:path>
                <a:path w="21600" h="21600">
                  <a:moveTo>
                    <a:pt x="14353" y="12960"/>
                  </a:moveTo>
                  <a:lnTo>
                    <a:pt x="14353" y="11520"/>
                  </a:lnTo>
                </a:path>
                <a:path w="21600" h="21600">
                  <a:moveTo>
                    <a:pt x="14248" y="14760"/>
                  </a:moveTo>
                  <a:lnTo>
                    <a:pt x="14457" y="14760"/>
                  </a:lnTo>
                </a:path>
                <a:path w="21600" h="21600">
                  <a:moveTo>
                    <a:pt x="14248" y="11520"/>
                  </a:moveTo>
                  <a:lnTo>
                    <a:pt x="14457" y="11520"/>
                  </a:lnTo>
                </a:path>
                <a:path w="21600" h="21600">
                  <a:moveTo>
                    <a:pt x="16733" y="8280"/>
                  </a:moveTo>
                  <a:lnTo>
                    <a:pt x="16733" y="10080"/>
                  </a:lnTo>
                </a:path>
                <a:path w="21600" h="21600">
                  <a:moveTo>
                    <a:pt x="16733" y="8280"/>
                  </a:moveTo>
                  <a:lnTo>
                    <a:pt x="16733" y="6840"/>
                  </a:lnTo>
                </a:path>
                <a:path w="21600" h="21600">
                  <a:moveTo>
                    <a:pt x="16628" y="10080"/>
                  </a:moveTo>
                  <a:lnTo>
                    <a:pt x="16838" y="10080"/>
                  </a:lnTo>
                </a:path>
                <a:path w="21600" h="21600">
                  <a:moveTo>
                    <a:pt x="16628" y="6840"/>
                  </a:moveTo>
                  <a:lnTo>
                    <a:pt x="16838" y="6840"/>
                  </a:lnTo>
                </a:path>
                <a:path w="21600" h="21600">
                  <a:moveTo>
                    <a:pt x="19113" y="15840"/>
                  </a:moveTo>
                  <a:lnTo>
                    <a:pt x="19113" y="17640"/>
                  </a:lnTo>
                </a:path>
                <a:path w="21600" h="21600">
                  <a:moveTo>
                    <a:pt x="19113" y="15840"/>
                  </a:moveTo>
                  <a:lnTo>
                    <a:pt x="19113" y="14040"/>
                  </a:lnTo>
                </a:path>
                <a:path w="21600" h="21600">
                  <a:moveTo>
                    <a:pt x="19008" y="17640"/>
                  </a:moveTo>
                  <a:lnTo>
                    <a:pt x="19219" y="17640"/>
                  </a:lnTo>
                </a:path>
                <a:path w="21600" h="21600">
                  <a:moveTo>
                    <a:pt x="19008" y="14040"/>
                  </a:moveTo>
                  <a:lnTo>
                    <a:pt x="19219" y="14040"/>
                  </a:lnTo>
                </a:path>
                <a:path w="21600" h="21600">
                  <a:moveTo>
                    <a:pt x="21493" y="7200"/>
                  </a:moveTo>
                  <a:lnTo>
                    <a:pt x="21493" y="9000"/>
                  </a:lnTo>
                </a:path>
                <a:path w="21600" h="21600">
                  <a:moveTo>
                    <a:pt x="21493" y="7200"/>
                  </a:moveTo>
                  <a:lnTo>
                    <a:pt x="21493" y="5400"/>
                  </a:lnTo>
                </a:path>
                <a:path w="21600" h="21600">
                  <a:moveTo>
                    <a:pt x="21389" y="9000"/>
                  </a:moveTo>
                  <a:lnTo>
                    <a:pt x="21600" y="9000"/>
                  </a:lnTo>
                </a:path>
                <a:path w="21600" h="21600">
                  <a:moveTo>
                    <a:pt x="21389" y="5400"/>
                  </a:moveTo>
                  <a:lnTo>
                    <a:pt x="21600" y="5400"/>
                  </a:lnTo>
                </a:path>
              </a:pathLst>
            </a:custGeom>
            <a:noFill/>
            <a:ln w="9525" cmpd="sng" cap="flat">
              <a:solidFill>
                <a:srgbClr val="585858"/>
              </a:solidFill>
              <a:prstDash val="solid"/>
              <a:round/>
            </a:ln>
          </p:spPr>
        </p:sp>
        <p:sp>
          <p:nvSpPr>
            <p:cNvPr id="163" name="曲线"/>
            <p:cNvSpPr>
              <a:spLocks/>
            </p:cNvSpPr>
            <p:nvPr/>
          </p:nvSpPr>
          <p:spPr>
            <a:xfrm rot="0">
              <a:off x="1395475" y="4548251"/>
              <a:ext cx="7077075" cy="8477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21600" y="0"/>
                  </a:moveTo>
                  <a:lnTo>
                    <a:pt x="21600" y="4125"/>
                  </a:lnTo>
                </a:path>
                <a:path w="21600" h="21600">
                  <a:moveTo>
                    <a:pt x="0" y="4125"/>
                  </a:moveTo>
                  <a:lnTo>
                    <a:pt x="21600" y="4125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0" y="8494"/>
                  </a:moveTo>
                  <a:lnTo>
                    <a:pt x="21600" y="8494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0" y="12862"/>
                  </a:moveTo>
                  <a:lnTo>
                    <a:pt x="21600" y="12862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0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0"/>
                  </a:lnTo>
                </a:path>
                <a:path w="21600" h="21600">
                  <a:moveTo>
                    <a:pt x="0" y="17230"/>
                  </a:moveTo>
                  <a:lnTo>
                    <a:pt x="21600" y="17230"/>
                  </a:lnTo>
                </a:path>
                <a:path w="21600" h="21600">
                  <a:moveTo>
                    <a:pt x="0" y="21600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0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0"/>
                  </a:moveTo>
                  <a:lnTo>
                    <a:pt x="21600" y="2160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64" name="曲线"/>
            <p:cNvSpPr>
              <a:spLocks/>
            </p:cNvSpPr>
            <p:nvPr/>
          </p:nvSpPr>
          <p:spPr>
            <a:xfrm rot="0">
              <a:off x="2333625" y="3848100"/>
              <a:ext cx="5819775" cy="95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 cmpd="sng" cap="flat">
              <a:solidFill>
                <a:srgbClr val="C0504D"/>
              </a:solidFill>
              <a:prstDash val="solid"/>
              <a:round/>
            </a:ln>
          </p:spPr>
        </p:sp>
      </p:grpSp>
      <p:sp>
        <p:nvSpPr>
          <p:cNvPr id="166" name="曲线"/>
          <p:cNvSpPr>
            <a:spLocks/>
          </p:cNvSpPr>
          <p:nvPr/>
        </p:nvSpPr>
        <p:spPr>
          <a:xfrm rot="0">
            <a:off x="2014601" y="2786125"/>
            <a:ext cx="6457950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mpd="sng" cap="flat">
            <a:solidFill>
              <a:srgbClr val="D9D9D9"/>
            </a:solidFill>
            <a:prstDash val="solid"/>
            <a:round/>
          </a:ln>
        </p:spPr>
      </p:sp>
      <p:sp>
        <p:nvSpPr>
          <p:cNvPr id="167" name="曲线"/>
          <p:cNvSpPr>
            <a:spLocks/>
          </p:cNvSpPr>
          <p:nvPr/>
        </p:nvSpPr>
        <p:spPr>
          <a:xfrm rot="0">
            <a:off x="1428750" y="476250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1428750" y="4933950"/>
            <a:ext cx="571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1428750" y="510540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170" name="曲线"/>
          <p:cNvSpPr>
            <a:spLocks/>
          </p:cNvSpPr>
          <p:nvPr/>
        </p:nvSpPr>
        <p:spPr>
          <a:xfrm rot="0">
            <a:off x="1428750" y="527685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 rot="0">
            <a:off x="2303145" y="2848672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85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2950209" y="3201922"/>
            <a:ext cx="158750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65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3597274" y="2972117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78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4891149" y="2990215"/>
            <a:ext cx="158750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77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5538215" y="3130867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69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6185153" y="3025076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75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6832345" y="2901632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82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7479030" y="3095561"/>
            <a:ext cx="159383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71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8126094" y="2866453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84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graphicFrame>
        <p:nvGraphicFramePr>
          <p:cNvPr id="180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619115"/>
                <a:gridCol w="638174"/>
                <a:gridCol w="647671"/>
                <a:gridCol w="647671"/>
                <a:gridCol w="647671"/>
                <a:gridCol w="647671"/>
                <a:gridCol w="647671"/>
                <a:gridCol w="647671"/>
                <a:gridCol w="647671"/>
                <a:gridCol w="638174"/>
                <a:gridCol w="486377"/>
              </a:tblGrid>
              <a:tr h="173323"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5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0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BPC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CCDR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EW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25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MSC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79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NEL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71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PYZ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54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SVG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TNS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WBL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934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10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33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208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668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low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206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208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001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1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medium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206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79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65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79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79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78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92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79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208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79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69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79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79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79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79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79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5391"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very</a:t>
                      </a:r>
                      <a:r>
                        <a:rPr lang="en-US" altLang="zh-CN" sz="900" b="0" i="0" u="none" strike="noStrike" kern="0" cap="none" spc="-1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079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208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81" name="曲线"/>
          <p:cNvSpPr>
            <a:spLocks/>
          </p:cNvSpPr>
          <p:nvPr/>
        </p:nvSpPr>
        <p:spPr>
          <a:xfrm rot="0">
            <a:off x="2333625" y="3171825"/>
            <a:ext cx="5819775" cy="952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 cmpd="sng" cap="flat">
            <a:solidFill>
              <a:srgbClr val="9BBA58"/>
            </a:solidFill>
            <a:prstDash val="solid"/>
            <a:round/>
          </a:ln>
        </p:spPr>
      </p:sp>
      <p:sp>
        <p:nvSpPr>
          <p:cNvPr id="182" name="矩形"/>
          <p:cNvSpPr>
            <a:spLocks/>
          </p:cNvSpPr>
          <p:nvPr/>
        </p:nvSpPr>
        <p:spPr>
          <a:xfrm rot="0">
            <a:off x="1773554" y="3015251"/>
            <a:ext cx="159383" cy="143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80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70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60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50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40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30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20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10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1710054" y="2662444"/>
            <a:ext cx="222885" cy="3790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100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  <a:p>
            <a:pPr marL="762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90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 rot="0">
            <a:off x="3434333" y="2371329"/>
            <a:ext cx="2581275" cy="5175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96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Employee</a:t>
            </a:r>
            <a:r>
              <a:rPr lang="en-US" altLang="zh-CN" sz="1400" b="0" i="0" u="none" strike="noStrike" kern="0" cap="none" spc="-5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Performance</a:t>
            </a:r>
            <a:r>
              <a:rPr lang="en-US" altLang="zh-CN" sz="1400" b="0" i="0" u="none" strike="noStrike" kern="0" cap="none" spc="-13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Analysis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  <a:p>
            <a:pPr marL="822325" indent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92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85" name="曲线"/>
          <p:cNvSpPr>
            <a:spLocks/>
          </p:cNvSpPr>
          <p:nvPr/>
        </p:nvSpPr>
        <p:spPr>
          <a:xfrm rot="0">
            <a:off x="2038350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186" name="矩形"/>
          <p:cNvSpPr>
            <a:spLocks/>
          </p:cNvSpPr>
          <p:nvPr/>
        </p:nvSpPr>
        <p:spPr>
          <a:xfrm rot="0">
            <a:off x="2383408" y="5476557"/>
            <a:ext cx="24129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87" name="曲线"/>
          <p:cNvSpPr>
            <a:spLocks/>
          </p:cNvSpPr>
          <p:nvPr/>
        </p:nvSpPr>
        <p:spPr>
          <a:xfrm rot="0">
            <a:off x="2800349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188" name="矩形"/>
          <p:cNvSpPr>
            <a:spLocks/>
          </p:cNvSpPr>
          <p:nvPr/>
        </p:nvSpPr>
        <p:spPr>
          <a:xfrm rot="0">
            <a:off x="3145535" y="5476557"/>
            <a:ext cx="19430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low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89" name="曲线"/>
          <p:cNvSpPr>
            <a:spLocks/>
          </p:cNvSpPr>
          <p:nvPr/>
        </p:nvSpPr>
        <p:spPr>
          <a:xfrm rot="0">
            <a:off x="3514725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190" name="矩形"/>
          <p:cNvSpPr>
            <a:spLocks/>
          </p:cNvSpPr>
          <p:nvPr/>
        </p:nvSpPr>
        <p:spPr>
          <a:xfrm rot="0">
            <a:off x="3862959" y="5476557"/>
            <a:ext cx="434974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medium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91" name="曲线"/>
          <p:cNvSpPr>
            <a:spLocks/>
          </p:cNvSpPr>
          <p:nvPr/>
        </p:nvSpPr>
        <p:spPr>
          <a:xfrm rot="0">
            <a:off x="4467225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192" name="矩形"/>
          <p:cNvSpPr>
            <a:spLocks/>
          </p:cNvSpPr>
          <p:nvPr/>
        </p:nvSpPr>
        <p:spPr>
          <a:xfrm rot="0">
            <a:off x="4815459" y="5476557"/>
            <a:ext cx="490218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very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93" name="曲线"/>
          <p:cNvSpPr>
            <a:spLocks/>
          </p:cNvSpPr>
          <p:nvPr/>
        </p:nvSpPr>
        <p:spPr>
          <a:xfrm rot="0">
            <a:off x="5476875" y="5562600"/>
            <a:ext cx="323849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mpd="sng" cap="flat">
            <a:solidFill>
              <a:srgbClr val="C0504D"/>
            </a:solidFill>
            <a:prstDash val="solid"/>
            <a:round/>
          </a:ln>
        </p:spPr>
      </p:sp>
      <p:sp>
        <p:nvSpPr>
          <p:cNvPr id="194" name="矩形"/>
          <p:cNvSpPr>
            <a:spLocks/>
          </p:cNvSpPr>
          <p:nvPr/>
        </p:nvSpPr>
        <p:spPr>
          <a:xfrm rot="0">
            <a:off x="5825490" y="5476557"/>
            <a:ext cx="62484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(low)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95" name="曲线"/>
          <p:cNvSpPr>
            <a:spLocks/>
          </p:cNvSpPr>
          <p:nvPr/>
        </p:nvSpPr>
        <p:spPr>
          <a:xfrm rot="0">
            <a:off x="6619874" y="5562600"/>
            <a:ext cx="323849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mpd="sng" cap="flat">
            <a:solidFill>
              <a:srgbClr val="9BBA58"/>
            </a:solidFill>
            <a:prstDash val="solid"/>
            <a:round/>
          </a:ln>
        </p:spPr>
      </p:sp>
      <p:sp>
        <p:nvSpPr>
          <p:cNvPr id="196" name="矩形"/>
          <p:cNvSpPr>
            <a:spLocks/>
          </p:cNvSpPr>
          <p:nvPr/>
        </p:nvSpPr>
        <p:spPr>
          <a:xfrm rot="0">
            <a:off x="6968743" y="5476557"/>
            <a:ext cx="85344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(medium)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97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55908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文本框"/>
          <p:cNvSpPr>
            <a:spLocks noGrp="1"/>
          </p:cNvSpPr>
          <p:nvPr>
            <p:ph type="title"/>
          </p:nvPr>
        </p:nvSpPr>
        <p:spPr>
          <a:xfrm rot="0">
            <a:off x="1315085" y="589597"/>
            <a:ext cx="218122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99" name="Table"/>
          <p:cNvGraphicFramePr>
            <a:graphicFrameLocks noGrp="1"/>
          </p:cNvGraphicFramePr>
          <p:nvPr>
            <p:ph type="tbl"/>
            <p:extLst>
              <p:ext uri="{D42A27DB-BD31-4B8C-83A1-F6EECF244321}"/>
            </p:extLst>
          </p:nvPr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204560"/>
                <a:gridCol w="1464284"/>
                <a:gridCol w="443839"/>
                <a:gridCol w="436847"/>
                <a:gridCol w="629278"/>
                <a:gridCol w="787391"/>
              </a:tblGrid>
              <a:tr h="228577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GenderCode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(All)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7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242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Count</a:t>
                      </a:r>
                      <a:r>
                        <a:rPr lang="en-US" altLang="zh-CN" sz="1100" b="1" i="0" u="none" strike="noStrike" kern="0" cap="none" spc="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of</a:t>
                      </a:r>
                      <a:r>
                        <a:rPr lang="en-US" altLang="zh-CN" sz="1100" b="1" i="0" u="none" strike="noStrike" kern="0" cap="none" spc="-3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FirstName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Performance</a:t>
                      </a:r>
                      <a:r>
                        <a:rPr lang="en-US" altLang="zh-CN" sz="1100" b="1" i="0" u="none" strike="noStrike" kern="0" cap="none" spc="-6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level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  <a:tr h="43432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952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BusinessUnit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6540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1143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low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indent="0" algn="l">
                        <a:lnSpc>
                          <a:spcPts val="128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mediu </a:t>
                      </a:r>
                      <a:r>
                        <a:rPr lang="en-US" altLang="zh-CN" sz="1100" b="1" i="0" u="none" strike="noStrike" kern="0" cap="none" spc="-5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3048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very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  <a:tr h="217157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BPC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188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CCDR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093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EW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618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MSC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5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695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NEL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188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82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PYZ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188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SVG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82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TNS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342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WBL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663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220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398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</a:tbl>
          </a:graphicData>
        </a:graphic>
      </p:graphicFrame>
      <p:grpSp>
        <p:nvGrpSpPr>
          <p:cNvPr id="220" name="组合"/>
          <p:cNvGrpSpPr>
            <a:grpSpLocks/>
          </p:cNvGrpSpPr>
          <p:nvPr/>
        </p:nvGrpSpPr>
        <p:grpSpPr>
          <a:xfrm>
            <a:off x="7279561" y="2971163"/>
            <a:ext cx="1872057" cy="1871980"/>
            <a:chOff x="7279561" y="2971163"/>
            <a:chExt cx="1872057" cy="1871980"/>
          </a:xfrm>
        </p:grpSpPr>
        <p:sp>
          <p:nvSpPr>
            <p:cNvPr id="200" name="曲线"/>
            <p:cNvSpPr>
              <a:spLocks/>
            </p:cNvSpPr>
            <p:nvPr/>
          </p:nvSpPr>
          <p:spPr>
            <a:xfrm rot="0">
              <a:off x="8215630" y="2971163"/>
              <a:ext cx="413384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579" y="2215"/>
                  </a:lnTo>
                  <a:lnTo>
                    <a:pt x="19030" y="1702"/>
                  </a:lnTo>
                  <a:lnTo>
                    <a:pt x="16425" y="1253"/>
                  </a:lnTo>
                  <a:lnTo>
                    <a:pt x="13772" y="874"/>
                  </a:lnTo>
                  <a:lnTo>
                    <a:pt x="11075" y="561"/>
                  </a:lnTo>
                  <a:lnTo>
                    <a:pt x="8343" y="315"/>
                  </a:lnTo>
                  <a:lnTo>
                    <a:pt x="5581" y="141"/>
                  </a:lnTo>
                  <a:lnTo>
                    <a:pt x="2798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1" name="曲线"/>
            <p:cNvSpPr>
              <a:spLocks/>
            </p:cNvSpPr>
            <p:nvPr/>
          </p:nvSpPr>
          <p:spPr>
            <a:xfrm rot="0">
              <a:off x="8215630" y="2971163"/>
              <a:ext cx="413384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798" y="35"/>
                  </a:lnTo>
                  <a:lnTo>
                    <a:pt x="5581" y="141"/>
                  </a:lnTo>
                  <a:lnTo>
                    <a:pt x="8343" y="315"/>
                  </a:lnTo>
                  <a:lnTo>
                    <a:pt x="11075" y="561"/>
                  </a:lnTo>
                  <a:lnTo>
                    <a:pt x="13772" y="874"/>
                  </a:lnTo>
                  <a:lnTo>
                    <a:pt x="16425" y="1253"/>
                  </a:lnTo>
                  <a:lnTo>
                    <a:pt x="19030" y="1702"/>
                  </a:lnTo>
                  <a:lnTo>
                    <a:pt x="21579" y="2215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2" name="曲线"/>
            <p:cNvSpPr>
              <a:spLocks/>
            </p:cNvSpPr>
            <p:nvPr/>
          </p:nvSpPr>
          <p:spPr>
            <a:xfrm rot="0">
              <a:off x="8215630" y="3067176"/>
              <a:ext cx="772795" cy="84010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542" y="0"/>
                  </a:moveTo>
                  <a:lnTo>
                    <a:pt x="0" y="21596"/>
                  </a:lnTo>
                  <a:lnTo>
                    <a:pt x="21596" y="8012"/>
                  </a:lnTo>
                  <a:lnTo>
                    <a:pt x="20804" y="7005"/>
                  </a:lnTo>
                  <a:lnTo>
                    <a:pt x="19961" y="6041"/>
                  </a:lnTo>
                  <a:lnTo>
                    <a:pt x="19066" y="5118"/>
                  </a:lnTo>
                  <a:lnTo>
                    <a:pt x="18122" y="4239"/>
                  </a:lnTo>
                  <a:lnTo>
                    <a:pt x="17130" y="3408"/>
                  </a:lnTo>
                  <a:lnTo>
                    <a:pt x="16095" y="2624"/>
                  </a:lnTo>
                  <a:lnTo>
                    <a:pt x="15016" y="1890"/>
                  </a:lnTo>
                  <a:lnTo>
                    <a:pt x="13897" y="1206"/>
                  </a:lnTo>
                  <a:lnTo>
                    <a:pt x="12737" y="575"/>
                  </a:lnTo>
                  <a:lnTo>
                    <a:pt x="11542" y="0"/>
                  </a:lnTo>
                  <a:close/>
                </a:path>
              </a:pathLst>
            </a:custGeom>
            <a:solidFill>
              <a:srgbClr val="C0504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3" name="曲线"/>
            <p:cNvSpPr>
              <a:spLocks/>
            </p:cNvSpPr>
            <p:nvPr/>
          </p:nvSpPr>
          <p:spPr>
            <a:xfrm rot="0">
              <a:off x="8215630" y="3067176"/>
              <a:ext cx="772795" cy="84010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542" y="0"/>
                  </a:moveTo>
                  <a:lnTo>
                    <a:pt x="12737" y="575"/>
                  </a:lnTo>
                  <a:lnTo>
                    <a:pt x="13897" y="1206"/>
                  </a:lnTo>
                  <a:lnTo>
                    <a:pt x="15016" y="1890"/>
                  </a:lnTo>
                  <a:lnTo>
                    <a:pt x="16095" y="2624"/>
                  </a:lnTo>
                  <a:lnTo>
                    <a:pt x="17130" y="3408"/>
                  </a:lnTo>
                  <a:lnTo>
                    <a:pt x="18122" y="4239"/>
                  </a:lnTo>
                  <a:lnTo>
                    <a:pt x="19066" y="5118"/>
                  </a:lnTo>
                  <a:lnTo>
                    <a:pt x="19961" y="6041"/>
                  </a:lnTo>
                  <a:lnTo>
                    <a:pt x="20804" y="7005"/>
                  </a:lnTo>
                  <a:lnTo>
                    <a:pt x="21596" y="8012"/>
                  </a:lnTo>
                  <a:lnTo>
                    <a:pt x="0" y="21596"/>
                  </a:lnTo>
                  <a:lnTo>
                    <a:pt x="11542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4" name="曲线"/>
            <p:cNvSpPr>
              <a:spLocks/>
            </p:cNvSpPr>
            <p:nvPr/>
          </p:nvSpPr>
          <p:spPr>
            <a:xfrm rot="0">
              <a:off x="8215630" y="3378834"/>
              <a:ext cx="935989" cy="528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829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566" y="19502"/>
                  </a:lnTo>
                  <a:lnTo>
                    <a:pt x="21469" y="17419"/>
                  </a:lnTo>
                  <a:lnTo>
                    <a:pt x="21309" y="15353"/>
                  </a:lnTo>
                  <a:lnTo>
                    <a:pt x="21086" y="13311"/>
                  </a:lnTo>
                  <a:lnTo>
                    <a:pt x="20801" y="11293"/>
                  </a:lnTo>
                  <a:lnTo>
                    <a:pt x="20455" y="9308"/>
                  </a:lnTo>
                  <a:lnTo>
                    <a:pt x="20047" y="7357"/>
                  </a:lnTo>
                  <a:lnTo>
                    <a:pt x="19580" y="5447"/>
                  </a:lnTo>
                  <a:lnTo>
                    <a:pt x="19055" y="3580"/>
                  </a:lnTo>
                  <a:lnTo>
                    <a:pt x="18472" y="1764"/>
                  </a:lnTo>
                  <a:lnTo>
                    <a:pt x="17829" y="0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5" name="曲线"/>
            <p:cNvSpPr>
              <a:spLocks/>
            </p:cNvSpPr>
            <p:nvPr/>
          </p:nvSpPr>
          <p:spPr>
            <a:xfrm rot="0">
              <a:off x="8215630" y="3378834"/>
              <a:ext cx="935989" cy="528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829" y="0"/>
                  </a:moveTo>
                  <a:lnTo>
                    <a:pt x="18472" y="1764"/>
                  </a:lnTo>
                  <a:lnTo>
                    <a:pt x="19055" y="3580"/>
                  </a:lnTo>
                  <a:lnTo>
                    <a:pt x="19580" y="5447"/>
                  </a:lnTo>
                  <a:lnTo>
                    <a:pt x="20047" y="7357"/>
                  </a:lnTo>
                  <a:lnTo>
                    <a:pt x="20455" y="9308"/>
                  </a:lnTo>
                  <a:lnTo>
                    <a:pt x="20801" y="11293"/>
                  </a:lnTo>
                  <a:lnTo>
                    <a:pt x="21086" y="13311"/>
                  </a:lnTo>
                  <a:lnTo>
                    <a:pt x="21309" y="15353"/>
                  </a:lnTo>
                  <a:lnTo>
                    <a:pt x="21469" y="17419"/>
                  </a:lnTo>
                  <a:lnTo>
                    <a:pt x="21566" y="19502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829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6" name="曲线"/>
            <p:cNvSpPr>
              <a:spLocks/>
            </p:cNvSpPr>
            <p:nvPr/>
          </p:nvSpPr>
          <p:spPr>
            <a:xfrm rot="0">
              <a:off x="8215630" y="3907154"/>
              <a:ext cx="935989" cy="4368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02" y="21600"/>
                  </a:lnTo>
                  <a:lnTo>
                    <a:pt x="19619" y="19353"/>
                  </a:lnTo>
                  <a:lnTo>
                    <a:pt x="20079" y="17056"/>
                  </a:lnTo>
                  <a:lnTo>
                    <a:pt x="20479" y="14714"/>
                  </a:lnTo>
                  <a:lnTo>
                    <a:pt x="20819" y="12331"/>
                  </a:lnTo>
                  <a:lnTo>
                    <a:pt x="21098" y="9914"/>
                  </a:lnTo>
                  <a:lnTo>
                    <a:pt x="21317" y="7466"/>
                  </a:lnTo>
                  <a:lnTo>
                    <a:pt x="21473" y="4995"/>
                  </a:lnTo>
                  <a:lnTo>
                    <a:pt x="21567" y="250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063A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7" name="曲线"/>
            <p:cNvSpPr>
              <a:spLocks/>
            </p:cNvSpPr>
            <p:nvPr/>
          </p:nvSpPr>
          <p:spPr>
            <a:xfrm rot="0">
              <a:off x="8215630" y="3907154"/>
              <a:ext cx="935989" cy="4368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21567" y="2504"/>
                  </a:lnTo>
                  <a:lnTo>
                    <a:pt x="21473" y="4995"/>
                  </a:lnTo>
                  <a:lnTo>
                    <a:pt x="21317" y="7466"/>
                  </a:lnTo>
                  <a:lnTo>
                    <a:pt x="21098" y="9914"/>
                  </a:lnTo>
                  <a:lnTo>
                    <a:pt x="20819" y="12331"/>
                  </a:lnTo>
                  <a:lnTo>
                    <a:pt x="20479" y="14714"/>
                  </a:lnTo>
                  <a:lnTo>
                    <a:pt x="20079" y="17056"/>
                  </a:lnTo>
                  <a:lnTo>
                    <a:pt x="19619" y="19353"/>
                  </a:lnTo>
                  <a:lnTo>
                    <a:pt x="19102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8" name="曲线"/>
            <p:cNvSpPr>
              <a:spLocks/>
            </p:cNvSpPr>
            <p:nvPr/>
          </p:nvSpPr>
          <p:spPr>
            <a:xfrm rot="0">
              <a:off x="8215630" y="3907154"/>
              <a:ext cx="828039" cy="828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11392" y="21595"/>
                  </a:lnTo>
                  <a:lnTo>
                    <a:pt x="12558" y="20938"/>
                  </a:lnTo>
                  <a:lnTo>
                    <a:pt x="13683" y="20221"/>
                  </a:lnTo>
                  <a:lnTo>
                    <a:pt x="14764" y="19446"/>
                  </a:lnTo>
                  <a:lnTo>
                    <a:pt x="15801" y="18615"/>
                  </a:lnTo>
                  <a:lnTo>
                    <a:pt x="16789" y="17729"/>
                  </a:lnTo>
                  <a:lnTo>
                    <a:pt x="17727" y="16790"/>
                  </a:lnTo>
                  <a:lnTo>
                    <a:pt x="18613" y="15803"/>
                  </a:lnTo>
                  <a:lnTo>
                    <a:pt x="19443" y="14768"/>
                  </a:lnTo>
                  <a:lnTo>
                    <a:pt x="20220" y="13686"/>
                  </a:lnTo>
                  <a:lnTo>
                    <a:pt x="20937" y="12561"/>
                  </a:lnTo>
                  <a:lnTo>
                    <a:pt x="21593" y="11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9" name="曲线"/>
            <p:cNvSpPr>
              <a:spLocks/>
            </p:cNvSpPr>
            <p:nvPr/>
          </p:nvSpPr>
          <p:spPr>
            <a:xfrm rot="0">
              <a:off x="8215630" y="3907154"/>
              <a:ext cx="828039" cy="828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3" y="11396"/>
                  </a:moveTo>
                  <a:lnTo>
                    <a:pt x="20937" y="12561"/>
                  </a:lnTo>
                  <a:lnTo>
                    <a:pt x="20220" y="13686"/>
                  </a:lnTo>
                  <a:lnTo>
                    <a:pt x="19443" y="14768"/>
                  </a:lnTo>
                  <a:lnTo>
                    <a:pt x="18613" y="15803"/>
                  </a:lnTo>
                  <a:lnTo>
                    <a:pt x="17727" y="16790"/>
                  </a:lnTo>
                  <a:lnTo>
                    <a:pt x="16789" y="17729"/>
                  </a:lnTo>
                  <a:lnTo>
                    <a:pt x="15801" y="18615"/>
                  </a:lnTo>
                  <a:lnTo>
                    <a:pt x="14764" y="19446"/>
                  </a:lnTo>
                  <a:lnTo>
                    <a:pt x="13683" y="20221"/>
                  </a:lnTo>
                  <a:lnTo>
                    <a:pt x="12558" y="20938"/>
                  </a:lnTo>
                  <a:lnTo>
                    <a:pt x="11392" y="21595"/>
                  </a:lnTo>
                  <a:lnTo>
                    <a:pt x="0" y="0"/>
                  </a:lnTo>
                  <a:lnTo>
                    <a:pt x="21593" y="11396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0" name="曲线"/>
            <p:cNvSpPr>
              <a:spLocks/>
            </p:cNvSpPr>
            <p:nvPr/>
          </p:nvSpPr>
          <p:spPr>
            <a:xfrm rot="0">
              <a:off x="7901051" y="3907154"/>
              <a:ext cx="75184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9036" y="0"/>
                  </a:moveTo>
                  <a:lnTo>
                    <a:pt x="0" y="20345"/>
                  </a:lnTo>
                  <a:lnTo>
                    <a:pt x="1338" y="20697"/>
                  </a:lnTo>
                  <a:lnTo>
                    <a:pt x="2689" y="20991"/>
                  </a:lnTo>
                  <a:lnTo>
                    <a:pt x="4053" y="21227"/>
                  </a:lnTo>
                  <a:lnTo>
                    <a:pt x="5427" y="21407"/>
                  </a:lnTo>
                  <a:lnTo>
                    <a:pt x="6807" y="21527"/>
                  </a:lnTo>
                  <a:lnTo>
                    <a:pt x="8189" y="21592"/>
                  </a:lnTo>
                  <a:lnTo>
                    <a:pt x="9573" y="21598"/>
                  </a:lnTo>
                  <a:lnTo>
                    <a:pt x="10954" y="21547"/>
                  </a:lnTo>
                  <a:lnTo>
                    <a:pt x="12328" y="21440"/>
                  </a:lnTo>
                  <a:lnTo>
                    <a:pt x="13698" y="21275"/>
                  </a:lnTo>
                  <a:lnTo>
                    <a:pt x="15055" y="21054"/>
                  </a:lnTo>
                  <a:lnTo>
                    <a:pt x="16399" y="20776"/>
                  </a:lnTo>
                  <a:lnTo>
                    <a:pt x="17727" y="20443"/>
                  </a:lnTo>
                  <a:lnTo>
                    <a:pt x="19035" y="20052"/>
                  </a:lnTo>
                  <a:lnTo>
                    <a:pt x="20322" y="19606"/>
                  </a:lnTo>
                  <a:lnTo>
                    <a:pt x="21585" y="19104"/>
                  </a:lnTo>
                  <a:lnTo>
                    <a:pt x="9036" y="0"/>
                  </a:lnTo>
                  <a:close/>
                </a:path>
              </a:pathLst>
            </a:custGeom>
            <a:solidFill>
              <a:srgbClr val="F79546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1" name="曲线"/>
            <p:cNvSpPr>
              <a:spLocks/>
            </p:cNvSpPr>
            <p:nvPr/>
          </p:nvSpPr>
          <p:spPr>
            <a:xfrm rot="0">
              <a:off x="7901051" y="3907154"/>
              <a:ext cx="75184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5" y="19104"/>
                  </a:moveTo>
                  <a:lnTo>
                    <a:pt x="20322" y="19606"/>
                  </a:lnTo>
                  <a:lnTo>
                    <a:pt x="19035" y="20052"/>
                  </a:lnTo>
                  <a:lnTo>
                    <a:pt x="17727" y="20443"/>
                  </a:lnTo>
                  <a:lnTo>
                    <a:pt x="16399" y="20776"/>
                  </a:lnTo>
                  <a:lnTo>
                    <a:pt x="15055" y="21054"/>
                  </a:lnTo>
                  <a:lnTo>
                    <a:pt x="13698" y="21275"/>
                  </a:lnTo>
                  <a:lnTo>
                    <a:pt x="12328" y="21440"/>
                  </a:lnTo>
                  <a:lnTo>
                    <a:pt x="10954" y="21547"/>
                  </a:lnTo>
                  <a:lnTo>
                    <a:pt x="9573" y="21598"/>
                  </a:lnTo>
                  <a:lnTo>
                    <a:pt x="8189" y="21592"/>
                  </a:lnTo>
                  <a:lnTo>
                    <a:pt x="6807" y="21527"/>
                  </a:lnTo>
                  <a:lnTo>
                    <a:pt x="5427" y="21407"/>
                  </a:lnTo>
                  <a:lnTo>
                    <a:pt x="4053" y="21227"/>
                  </a:lnTo>
                  <a:lnTo>
                    <a:pt x="2689" y="20991"/>
                  </a:lnTo>
                  <a:lnTo>
                    <a:pt x="1338" y="20697"/>
                  </a:lnTo>
                  <a:lnTo>
                    <a:pt x="0" y="20345"/>
                  </a:lnTo>
                  <a:lnTo>
                    <a:pt x="9036" y="0"/>
                  </a:lnTo>
                  <a:lnTo>
                    <a:pt x="21585" y="19104"/>
                  </a:lnTo>
                  <a:close/>
                </a:path>
              </a:pathLst>
            </a:custGeom>
            <a:noFill/>
            <a:ln w="19049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2" name="曲线"/>
            <p:cNvSpPr>
              <a:spLocks/>
            </p:cNvSpPr>
            <p:nvPr/>
          </p:nvSpPr>
          <p:spPr>
            <a:xfrm rot="0">
              <a:off x="7387716" y="3907154"/>
              <a:ext cx="828039" cy="882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10698"/>
                  </a:lnTo>
                  <a:lnTo>
                    <a:pt x="640" y="11768"/>
                  </a:lnTo>
                  <a:lnTo>
                    <a:pt x="1337" y="12798"/>
                  </a:lnTo>
                  <a:lnTo>
                    <a:pt x="2089" y="13789"/>
                  </a:lnTo>
                  <a:lnTo>
                    <a:pt x="2894" y="14740"/>
                  </a:lnTo>
                  <a:lnTo>
                    <a:pt x="3750" y="15647"/>
                  </a:lnTo>
                  <a:lnTo>
                    <a:pt x="4653" y="16509"/>
                  </a:lnTo>
                  <a:lnTo>
                    <a:pt x="5605" y="17325"/>
                  </a:lnTo>
                  <a:lnTo>
                    <a:pt x="6601" y="18091"/>
                  </a:lnTo>
                  <a:lnTo>
                    <a:pt x="7637" y="18809"/>
                  </a:lnTo>
                  <a:lnTo>
                    <a:pt x="8716" y="19474"/>
                  </a:lnTo>
                  <a:lnTo>
                    <a:pt x="9833" y="20088"/>
                  </a:lnTo>
                  <a:lnTo>
                    <a:pt x="10984" y="20646"/>
                  </a:lnTo>
                  <a:lnTo>
                    <a:pt x="12172" y="21146"/>
                  </a:lnTo>
                  <a:lnTo>
                    <a:pt x="13389" y="2158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C4D7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3" name="曲线"/>
            <p:cNvSpPr>
              <a:spLocks/>
            </p:cNvSpPr>
            <p:nvPr/>
          </p:nvSpPr>
          <p:spPr>
            <a:xfrm rot="0">
              <a:off x="7387716" y="3907154"/>
              <a:ext cx="828039" cy="882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389" y="21589"/>
                  </a:moveTo>
                  <a:lnTo>
                    <a:pt x="12172" y="21146"/>
                  </a:lnTo>
                  <a:lnTo>
                    <a:pt x="10984" y="20646"/>
                  </a:lnTo>
                  <a:lnTo>
                    <a:pt x="9833" y="20088"/>
                  </a:lnTo>
                  <a:lnTo>
                    <a:pt x="8716" y="19474"/>
                  </a:lnTo>
                  <a:lnTo>
                    <a:pt x="7637" y="18809"/>
                  </a:lnTo>
                  <a:lnTo>
                    <a:pt x="6601" y="18091"/>
                  </a:lnTo>
                  <a:lnTo>
                    <a:pt x="5605" y="17325"/>
                  </a:lnTo>
                  <a:lnTo>
                    <a:pt x="4653" y="16509"/>
                  </a:lnTo>
                  <a:lnTo>
                    <a:pt x="3750" y="15647"/>
                  </a:lnTo>
                  <a:lnTo>
                    <a:pt x="2894" y="14740"/>
                  </a:lnTo>
                  <a:lnTo>
                    <a:pt x="2089" y="13789"/>
                  </a:lnTo>
                  <a:lnTo>
                    <a:pt x="1337" y="12798"/>
                  </a:lnTo>
                  <a:lnTo>
                    <a:pt x="640" y="11768"/>
                  </a:lnTo>
                  <a:lnTo>
                    <a:pt x="0" y="10698"/>
                  </a:lnTo>
                  <a:lnTo>
                    <a:pt x="21595" y="0"/>
                  </a:lnTo>
                  <a:lnTo>
                    <a:pt x="13389" y="21589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4" name="曲线"/>
            <p:cNvSpPr>
              <a:spLocks/>
            </p:cNvSpPr>
            <p:nvPr/>
          </p:nvSpPr>
          <p:spPr>
            <a:xfrm rot="0">
              <a:off x="7279561" y="3669283"/>
              <a:ext cx="936625" cy="6750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706" y="0"/>
                  </a:moveTo>
                  <a:lnTo>
                    <a:pt x="444" y="1560"/>
                  </a:lnTo>
                  <a:lnTo>
                    <a:pt x="241" y="3131"/>
                  </a:lnTo>
                  <a:lnTo>
                    <a:pt x="99" y="4709"/>
                  </a:lnTo>
                  <a:lnTo>
                    <a:pt x="19" y="6292"/>
                  </a:lnTo>
                  <a:lnTo>
                    <a:pt x="0" y="7874"/>
                  </a:lnTo>
                  <a:lnTo>
                    <a:pt x="40" y="9454"/>
                  </a:lnTo>
                  <a:lnTo>
                    <a:pt x="139" y="11029"/>
                  </a:lnTo>
                  <a:lnTo>
                    <a:pt x="298" y="12593"/>
                  </a:lnTo>
                  <a:lnTo>
                    <a:pt x="518" y="14143"/>
                  </a:lnTo>
                  <a:lnTo>
                    <a:pt x="796" y="15678"/>
                  </a:lnTo>
                  <a:lnTo>
                    <a:pt x="1132" y="17195"/>
                  </a:lnTo>
                  <a:lnTo>
                    <a:pt x="1528" y="18687"/>
                  </a:lnTo>
                  <a:lnTo>
                    <a:pt x="1982" y="20153"/>
                  </a:lnTo>
                  <a:lnTo>
                    <a:pt x="2493" y="21590"/>
                  </a:lnTo>
                  <a:lnTo>
                    <a:pt x="21587" y="7611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772C2A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5" name="曲线"/>
            <p:cNvSpPr>
              <a:spLocks/>
            </p:cNvSpPr>
            <p:nvPr/>
          </p:nvSpPr>
          <p:spPr>
            <a:xfrm rot="0">
              <a:off x="7279561" y="3669283"/>
              <a:ext cx="936625" cy="6750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93" y="21590"/>
                  </a:moveTo>
                  <a:lnTo>
                    <a:pt x="1982" y="20153"/>
                  </a:lnTo>
                  <a:lnTo>
                    <a:pt x="1528" y="18687"/>
                  </a:lnTo>
                  <a:lnTo>
                    <a:pt x="1132" y="17195"/>
                  </a:lnTo>
                  <a:lnTo>
                    <a:pt x="796" y="15678"/>
                  </a:lnTo>
                  <a:lnTo>
                    <a:pt x="518" y="14143"/>
                  </a:lnTo>
                  <a:lnTo>
                    <a:pt x="298" y="12593"/>
                  </a:lnTo>
                  <a:lnTo>
                    <a:pt x="139" y="11029"/>
                  </a:lnTo>
                  <a:lnTo>
                    <a:pt x="40" y="9454"/>
                  </a:lnTo>
                  <a:lnTo>
                    <a:pt x="0" y="7874"/>
                  </a:lnTo>
                  <a:lnTo>
                    <a:pt x="19" y="6292"/>
                  </a:lnTo>
                  <a:lnTo>
                    <a:pt x="99" y="4709"/>
                  </a:lnTo>
                  <a:lnTo>
                    <a:pt x="241" y="3131"/>
                  </a:lnTo>
                  <a:lnTo>
                    <a:pt x="444" y="1560"/>
                  </a:lnTo>
                  <a:lnTo>
                    <a:pt x="706" y="0"/>
                  </a:lnTo>
                  <a:lnTo>
                    <a:pt x="21587" y="7611"/>
                  </a:lnTo>
                  <a:lnTo>
                    <a:pt x="2493" y="2159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6" name="曲线"/>
            <p:cNvSpPr>
              <a:spLocks/>
            </p:cNvSpPr>
            <p:nvPr/>
          </p:nvSpPr>
          <p:spPr>
            <a:xfrm rot="0">
              <a:off x="7310246" y="3199764"/>
              <a:ext cx="905510" cy="7073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6973" y="0"/>
                  </a:moveTo>
                  <a:lnTo>
                    <a:pt x="6070" y="1057"/>
                  </a:lnTo>
                  <a:lnTo>
                    <a:pt x="5217" y="2172"/>
                  </a:lnTo>
                  <a:lnTo>
                    <a:pt x="4415" y="3344"/>
                  </a:lnTo>
                  <a:lnTo>
                    <a:pt x="3665" y="4567"/>
                  </a:lnTo>
                  <a:lnTo>
                    <a:pt x="2968" y="5839"/>
                  </a:lnTo>
                  <a:lnTo>
                    <a:pt x="2327" y="7157"/>
                  </a:lnTo>
                  <a:lnTo>
                    <a:pt x="1742" y="8519"/>
                  </a:lnTo>
                  <a:lnTo>
                    <a:pt x="1217" y="9921"/>
                  </a:lnTo>
                  <a:lnTo>
                    <a:pt x="750" y="11359"/>
                  </a:lnTo>
                  <a:lnTo>
                    <a:pt x="342" y="12832"/>
                  </a:lnTo>
                  <a:lnTo>
                    <a:pt x="0" y="14336"/>
                  </a:lnTo>
                  <a:lnTo>
                    <a:pt x="21596" y="21600"/>
                  </a:lnTo>
                  <a:lnTo>
                    <a:pt x="6973" y="0"/>
                  </a:lnTo>
                  <a:close/>
                </a:path>
              </a:pathLst>
            </a:custGeom>
            <a:solidFill>
              <a:srgbClr val="5F752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7" name="曲线"/>
            <p:cNvSpPr>
              <a:spLocks/>
            </p:cNvSpPr>
            <p:nvPr/>
          </p:nvSpPr>
          <p:spPr>
            <a:xfrm rot="0">
              <a:off x="7310246" y="3199764"/>
              <a:ext cx="905510" cy="7073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4336"/>
                  </a:moveTo>
                  <a:lnTo>
                    <a:pt x="342" y="12832"/>
                  </a:lnTo>
                  <a:lnTo>
                    <a:pt x="750" y="11359"/>
                  </a:lnTo>
                  <a:lnTo>
                    <a:pt x="1217" y="9921"/>
                  </a:lnTo>
                  <a:lnTo>
                    <a:pt x="1742" y="8519"/>
                  </a:lnTo>
                  <a:lnTo>
                    <a:pt x="2327" y="7157"/>
                  </a:lnTo>
                  <a:lnTo>
                    <a:pt x="2968" y="5839"/>
                  </a:lnTo>
                  <a:lnTo>
                    <a:pt x="3665" y="4567"/>
                  </a:lnTo>
                  <a:lnTo>
                    <a:pt x="4415" y="3344"/>
                  </a:lnTo>
                  <a:lnTo>
                    <a:pt x="5217" y="2172"/>
                  </a:lnTo>
                  <a:lnTo>
                    <a:pt x="6070" y="1057"/>
                  </a:lnTo>
                  <a:lnTo>
                    <a:pt x="6973" y="0"/>
                  </a:lnTo>
                  <a:lnTo>
                    <a:pt x="21596" y="21600"/>
                  </a:lnTo>
                  <a:lnTo>
                    <a:pt x="0" y="14336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8" name="曲线"/>
            <p:cNvSpPr>
              <a:spLocks/>
            </p:cNvSpPr>
            <p:nvPr/>
          </p:nvSpPr>
          <p:spPr>
            <a:xfrm rot="0">
              <a:off x="7602601" y="2971163"/>
              <a:ext cx="61341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5" y="0"/>
                  </a:moveTo>
                  <a:lnTo>
                    <a:pt x="19762" y="33"/>
                  </a:lnTo>
                  <a:lnTo>
                    <a:pt x="17950" y="131"/>
                  </a:lnTo>
                  <a:lnTo>
                    <a:pt x="16155" y="293"/>
                  </a:lnTo>
                  <a:lnTo>
                    <a:pt x="14382" y="521"/>
                  </a:lnTo>
                  <a:lnTo>
                    <a:pt x="12635" y="811"/>
                  </a:lnTo>
                  <a:lnTo>
                    <a:pt x="10915" y="1162"/>
                  </a:lnTo>
                  <a:lnTo>
                    <a:pt x="9227" y="1574"/>
                  </a:lnTo>
                  <a:lnTo>
                    <a:pt x="7576" y="2046"/>
                  </a:lnTo>
                  <a:lnTo>
                    <a:pt x="5964" y="2578"/>
                  </a:lnTo>
                  <a:lnTo>
                    <a:pt x="4397" y="3168"/>
                  </a:lnTo>
                  <a:lnTo>
                    <a:pt x="2878" y="3814"/>
                  </a:lnTo>
                  <a:lnTo>
                    <a:pt x="1411" y="4516"/>
                  </a:lnTo>
                  <a:lnTo>
                    <a:pt x="0" y="5275"/>
                  </a:lnTo>
                  <a:lnTo>
                    <a:pt x="21585" y="21600"/>
                  </a:lnTo>
                  <a:lnTo>
                    <a:pt x="21585" y="0"/>
                  </a:lnTo>
                  <a:close/>
                </a:path>
              </a:pathLst>
            </a:custGeom>
            <a:solidFill>
              <a:srgbClr val="4D3A6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9" name="曲线"/>
            <p:cNvSpPr>
              <a:spLocks/>
            </p:cNvSpPr>
            <p:nvPr/>
          </p:nvSpPr>
          <p:spPr>
            <a:xfrm rot="0">
              <a:off x="7602601" y="2971163"/>
              <a:ext cx="61341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5275"/>
                  </a:moveTo>
                  <a:lnTo>
                    <a:pt x="1411" y="4516"/>
                  </a:lnTo>
                  <a:lnTo>
                    <a:pt x="2878" y="3814"/>
                  </a:lnTo>
                  <a:lnTo>
                    <a:pt x="4397" y="3168"/>
                  </a:lnTo>
                  <a:lnTo>
                    <a:pt x="5964" y="2578"/>
                  </a:lnTo>
                  <a:lnTo>
                    <a:pt x="7576" y="2046"/>
                  </a:lnTo>
                  <a:lnTo>
                    <a:pt x="9227" y="1574"/>
                  </a:lnTo>
                  <a:lnTo>
                    <a:pt x="10915" y="1162"/>
                  </a:lnTo>
                  <a:lnTo>
                    <a:pt x="12635" y="811"/>
                  </a:lnTo>
                  <a:lnTo>
                    <a:pt x="14382" y="521"/>
                  </a:lnTo>
                  <a:lnTo>
                    <a:pt x="16155" y="293"/>
                  </a:lnTo>
                  <a:lnTo>
                    <a:pt x="17950" y="131"/>
                  </a:lnTo>
                  <a:lnTo>
                    <a:pt x="19762" y="33"/>
                  </a:lnTo>
                  <a:lnTo>
                    <a:pt x="21585" y="0"/>
                  </a:lnTo>
                  <a:lnTo>
                    <a:pt x="21585" y="21600"/>
                  </a:lnTo>
                  <a:lnTo>
                    <a:pt x="0" y="5275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221" name="矩形"/>
          <p:cNvSpPr>
            <a:spLocks/>
          </p:cNvSpPr>
          <p:nvPr/>
        </p:nvSpPr>
        <p:spPr>
          <a:xfrm rot="0">
            <a:off x="8041005" y="2585402"/>
            <a:ext cx="364490" cy="2432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high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222" name="曲线"/>
          <p:cNvSpPr>
            <a:spLocks/>
          </p:cNvSpPr>
          <p:nvPr/>
        </p:nvSpPr>
        <p:spPr>
          <a:xfrm rot="0">
            <a:off x="6257925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223" name="曲线"/>
          <p:cNvSpPr>
            <a:spLocks/>
          </p:cNvSpPr>
          <p:nvPr/>
        </p:nvSpPr>
        <p:spPr>
          <a:xfrm rot="0">
            <a:off x="6667499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224" name="曲线"/>
          <p:cNvSpPr>
            <a:spLocks/>
          </p:cNvSpPr>
          <p:nvPr/>
        </p:nvSpPr>
        <p:spPr>
          <a:xfrm rot="0">
            <a:off x="7172325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225" name="曲线"/>
          <p:cNvSpPr>
            <a:spLocks/>
          </p:cNvSpPr>
          <p:nvPr/>
        </p:nvSpPr>
        <p:spPr>
          <a:xfrm rot="0">
            <a:off x="7534275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226" name="曲线"/>
          <p:cNvSpPr>
            <a:spLocks/>
          </p:cNvSpPr>
          <p:nvPr/>
        </p:nvSpPr>
        <p:spPr>
          <a:xfrm rot="0">
            <a:off x="7962900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AACC5"/>
          </a:solidFill>
          <a:ln cmpd="sng" cap="flat">
            <a:noFill/>
            <a:prstDash val="solid"/>
            <a:miter/>
          </a:ln>
        </p:spPr>
      </p:sp>
      <p:sp>
        <p:nvSpPr>
          <p:cNvPr id="227" name="曲线"/>
          <p:cNvSpPr>
            <a:spLocks/>
          </p:cNvSpPr>
          <p:nvPr/>
        </p:nvSpPr>
        <p:spPr>
          <a:xfrm rot="0">
            <a:off x="8353425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79546"/>
          </a:solidFill>
          <a:ln cmpd="sng" cap="flat">
            <a:noFill/>
            <a:prstDash val="solid"/>
            <a:miter/>
          </a:ln>
        </p:spPr>
      </p:sp>
      <p:sp>
        <p:nvSpPr>
          <p:cNvPr id="228" name="曲线"/>
          <p:cNvSpPr>
            <a:spLocks/>
          </p:cNvSpPr>
          <p:nvPr/>
        </p:nvSpPr>
        <p:spPr>
          <a:xfrm rot="0">
            <a:off x="8667750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4D75"/>
          </a:solidFill>
          <a:ln cmpd="sng" cap="flat">
            <a:noFill/>
            <a:prstDash val="solid"/>
            <a:miter/>
          </a:ln>
        </p:spPr>
      </p:sp>
      <p:grpSp>
        <p:nvGrpSpPr>
          <p:cNvPr id="231" name="组合"/>
          <p:cNvGrpSpPr>
            <a:grpSpLocks/>
          </p:cNvGrpSpPr>
          <p:nvPr/>
        </p:nvGrpSpPr>
        <p:grpSpPr>
          <a:xfrm>
            <a:off x="9067800" y="5057775"/>
            <a:ext cx="57149" cy="57150"/>
            <a:chOff x="9067800" y="5057775"/>
            <a:chExt cx="57149" cy="57150"/>
          </a:xfrm>
        </p:grpSpPr>
        <p:sp>
          <p:nvSpPr>
            <p:cNvPr id="229" name="曲线"/>
            <p:cNvSpPr>
              <a:spLocks/>
            </p:cNvSpPr>
            <p:nvPr/>
          </p:nvSpPr>
          <p:spPr>
            <a:xfrm rot="0">
              <a:off x="90678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72C2A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0" name="曲线"/>
            <p:cNvSpPr>
              <a:spLocks/>
            </p:cNvSpPr>
            <p:nvPr/>
          </p:nvSpPr>
          <p:spPr>
            <a:xfrm rot="0">
              <a:off x="90678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234" name="组合"/>
          <p:cNvGrpSpPr>
            <a:grpSpLocks/>
          </p:cNvGrpSpPr>
          <p:nvPr/>
        </p:nvGrpSpPr>
        <p:grpSpPr>
          <a:xfrm>
            <a:off x="9486900" y="5057775"/>
            <a:ext cx="57149" cy="57150"/>
            <a:chOff x="9486900" y="5057775"/>
            <a:chExt cx="57149" cy="57150"/>
          </a:xfrm>
        </p:grpSpPr>
        <p:sp>
          <p:nvSpPr>
            <p:cNvPr id="232" name="曲线"/>
            <p:cNvSpPr>
              <a:spLocks/>
            </p:cNvSpPr>
            <p:nvPr/>
          </p:nvSpPr>
          <p:spPr>
            <a:xfrm rot="0">
              <a:off x="94869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752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3" name="曲线"/>
            <p:cNvSpPr>
              <a:spLocks/>
            </p:cNvSpPr>
            <p:nvPr/>
          </p:nvSpPr>
          <p:spPr>
            <a:xfrm rot="0">
              <a:off x="94869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237" name="组合"/>
          <p:cNvGrpSpPr>
            <a:grpSpLocks/>
          </p:cNvGrpSpPr>
          <p:nvPr/>
        </p:nvGrpSpPr>
        <p:grpSpPr>
          <a:xfrm>
            <a:off x="9886951" y="5057775"/>
            <a:ext cx="57150" cy="57150"/>
            <a:chOff x="9886951" y="5057775"/>
            <a:chExt cx="57150" cy="57150"/>
          </a:xfrm>
        </p:grpSpPr>
        <p:sp>
          <p:nvSpPr>
            <p:cNvPr id="235" name="曲线"/>
            <p:cNvSpPr>
              <a:spLocks/>
            </p:cNvSpPr>
            <p:nvPr/>
          </p:nvSpPr>
          <p:spPr>
            <a:xfrm rot="0">
              <a:off x="9886951" y="5057775"/>
              <a:ext cx="57150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D3A6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6" name="曲线"/>
            <p:cNvSpPr>
              <a:spLocks/>
            </p:cNvSpPr>
            <p:nvPr/>
          </p:nvSpPr>
          <p:spPr>
            <a:xfrm rot="0">
              <a:off x="9886951" y="5057775"/>
              <a:ext cx="57150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238" name="矩形"/>
          <p:cNvSpPr>
            <a:spLocks/>
          </p:cNvSpPr>
          <p:nvPr/>
        </p:nvSpPr>
        <p:spPr>
          <a:xfrm rot="0">
            <a:off x="6329934" y="5001577"/>
            <a:ext cx="3905885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422275" algn="l"/>
                <a:tab pos="928116" algn="l"/>
                <a:tab pos="1287780" algn="l"/>
                <a:tab pos="1716913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BPC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CCDR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EW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MSC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NEL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PL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PYZ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SVG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TNS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WBL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135732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文本框"/>
          <p:cNvSpPr>
            <a:spLocks noGrp="1"/>
          </p:cNvSpPr>
          <p:nvPr>
            <p:ph type="title"/>
          </p:nvPr>
        </p:nvSpPr>
        <p:spPr>
          <a:xfrm rot="0">
            <a:off x="1247775" y="668336"/>
            <a:ext cx="277495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40" name="矩形"/>
          <p:cNvSpPr>
            <a:spLocks/>
          </p:cNvSpPr>
          <p:nvPr/>
        </p:nvSpPr>
        <p:spPr>
          <a:xfrm rot="0">
            <a:off x="1049972" y="1736153"/>
            <a:ext cx="7957820" cy="33864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Employee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Performance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Analysis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reveals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varied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levels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across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different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Business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Units,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with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significant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number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of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employees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falling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into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"medium"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1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"low"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categories,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particularly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units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like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7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BPC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2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CCDR.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There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are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also</a:t>
            </a:r>
            <a:r>
              <a:rPr lang="en-US" altLang="zh-CN" sz="2000" b="0" i="1" u="none" strike="noStrike" kern="0" cap="none" spc="-13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4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strong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performers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"very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high"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category,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suggesting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potential</a:t>
            </a:r>
            <a:r>
              <a:rPr lang="en-US" altLang="zh-CN" sz="2000" b="0" i="1" u="none" strike="noStrike" kern="0" cap="none" spc="7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for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leadership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development.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However,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5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some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data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gaps,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3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such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as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missing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"Performance</a:t>
            </a:r>
            <a:r>
              <a:rPr lang="en-US" altLang="zh-CN" sz="20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level"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entries,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need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addressing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more </a:t>
            </a:r>
            <a:r>
              <a:rPr lang="en-US" altLang="zh-CN" sz="2000" b="0" i="1" u="none" strike="noStrike" kern="0" cap="none" spc="15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accurate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insights.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Overall,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analysis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suggests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need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for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targeted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training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development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lower-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performing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units,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recognition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programs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high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performers,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improved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data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accuracy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future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assessments.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22694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ctrTitle"/>
          </p:nvPr>
        </p:nvSpPr>
        <p:spPr>
          <a:xfrm rot="0">
            <a:off x="740409" y="815593"/>
            <a:ext cx="389064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6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1" name="矩形"/>
          <p:cNvSpPr>
            <a:spLocks/>
          </p:cNvSpPr>
          <p:nvPr/>
        </p:nvSpPr>
        <p:spPr>
          <a:xfrm rot="0">
            <a:off x="1297305" y="2140013"/>
            <a:ext cx="7541895" cy="1369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238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26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Employee</a:t>
            </a:r>
            <a:r>
              <a:rPr lang="en-US" altLang="zh-CN" sz="4400" b="1" i="1" u="none" strike="noStrike" kern="0" cap="none" spc="-155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Performance</a:t>
            </a:r>
            <a:r>
              <a:rPr lang="en-US" altLang="zh-CN" sz="4400" b="1" i="1" u="none" strike="noStrike" kern="0" cap="none" spc="-21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Analysis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using</a:t>
            </a:r>
            <a:r>
              <a:rPr lang="en-US" altLang="zh-CN" sz="4400" b="1" i="1" u="none" strike="noStrike" kern="0" cap="none" spc="-4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18232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28573"/>
            <a:ext cx="12192000" cy="68294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mpd="sng" cap="flat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7459820" y="0"/>
            <a:ext cx="4732655" cy="6858380"/>
            <a:chOff x="7459820" y="0"/>
            <a:chExt cx="4732655" cy="6858380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7459820" y="14350"/>
              <a:ext cx="4732655" cy="68440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794" y="0"/>
                  </a:moveTo>
                  <a:lnTo>
                    <a:pt x="14311" y="21598"/>
                  </a:lnTo>
                </a:path>
                <a:path w="21600" h="21600">
                  <a:moveTo>
                    <a:pt x="21597" y="11643"/>
                  </a:moveTo>
                  <a:lnTo>
                    <a:pt x="0" y="21598"/>
                  </a:lnTo>
                </a:path>
              </a:pathLst>
            </a:custGeom>
            <a:noFill/>
            <a:ln w="9525" cmpd="sng" cap="flat">
              <a:solidFill>
                <a:srgbClr val="5FC9ED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1200" y="0"/>
              <a:ext cx="25908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2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4500" y="0"/>
              <a:ext cx="28575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4700" y="0"/>
              <a:ext cx="12573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7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矩形"/>
          <p:cNvSpPr>
            <a:spLocks/>
          </p:cNvSpPr>
          <p:nvPr/>
        </p:nvSpPr>
        <p:spPr>
          <a:xfrm rot="0">
            <a:off x="753109" y="6503520"/>
            <a:ext cx="171323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75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7" y="386"/>
                </a:lnTo>
                <a:lnTo>
                  <a:pt x="5349" y="1476"/>
                </a:lnTo>
                <a:lnTo>
                  <a:pt x="3159" y="3160"/>
                </a:lnTo>
                <a:lnTo>
                  <a:pt x="1476" y="5349"/>
                </a:lnTo>
                <a:lnTo>
                  <a:pt x="385" y="7927"/>
                </a:lnTo>
                <a:lnTo>
                  <a:pt x="0" y="10800"/>
                </a:lnTo>
                <a:lnTo>
                  <a:pt x="385" y="13672"/>
                </a:lnTo>
                <a:lnTo>
                  <a:pt x="1476" y="16249"/>
                </a:lnTo>
                <a:lnTo>
                  <a:pt x="3159" y="18439"/>
                </a:lnTo>
                <a:lnTo>
                  <a:pt x="5349" y="20122"/>
                </a:lnTo>
                <a:lnTo>
                  <a:pt x="7927" y="21213"/>
                </a:lnTo>
                <a:lnTo>
                  <a:pt x="10800" y="21600"/>
                </a:lnTo>
                <a:lnTo>
                  <a:pt x="13672" y="21213"/>
                </a:lnTo>
                <a:lnTo>
                  <a:pt x="16249" y="20122"/>
                </a:lnTo>
                <a:lnTo>
                  <a:pt x="18439" y="18439"/>
                </a:lnTo>
                <a:lnTo>
                  <a:pt x="20121" y="16249"/>
                </a:lnTo>
                <a:lnTo>
                  <a:pt x="21212" y="13672"/>
                </a:lnTo>
                <a:lnTo>
                  <a:pt x="21600" y="10800"/>
                </a:lnTo>
                <a:lnTo>
                  <a:pt x="21212" y="7927"/>
                </a:lnTo>
                <a:lnTo>
                  <a:pt x="20121" y="5349"/>
                </a:lnTo>
                <a:lnTo>
                  <a:pt x="18439" y="3160"/>
                </a:lnTo>
                <a:lnTo>
                  <a:pt x="16249" y="1476"/>
                </a:lnTo>
                <a:lnTo>
                  <a:pt x="13672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5"/>
                </a:lnTo>
                <a:lnTo>
                  <a:pt x="7682" y="456"/>
                </a:lnTo>
                <a:lnTo>
                  <a:pt x="6246" y="1003"/>
                </a:lnTo>
                <a:lnTo>
                  <a:pt x="4920" y="1739"/>
                </a:lnTo>
                <a:lnTo>
                  <a:pt x="3713" y="2648"/>
                </a:lnTo>
                <a:lnTo>
                  <a:pt x="2650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7" y="9203"/>
                </a:lnTo>
                <a:lnTo>
                  <a:pt x="0" y="10800"/>
                </a:lnTo>
                <a:lnTo>
                  <a:pt x="117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50" y="17884"/>
                </a:lnTo>
                <a:lnTo>
                  <a:pt x="3713" y="18950"/>
                </a:lnTo>
                <a:lnTo>
                  <a:pt x="4920" y="19859"/>
                </a:lnTo>
                <a:lnTo>
                  <a:pt x="6246" y="20596"/>
                </a:lnTo>
                <a:lnTo>
                  <a:pt x="7682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6" y="21481"/>
                </a:lnTo>
                <a:lnTo>
                  <a:pt x="13916" y="21142"/>
                </a:lnTo>
                <a:lnTo>
                  <a:pt x="15351" y="20596"/>
                </a:lnTo>
                <a:lnTo>
                  <a:pt x="16678" y="19859"/>
                </a:lnTo>
                <a:lnTo>
                  <a:pt x="17884" y="18950"/>
                </a:lnTo>
                <a:lnTo>
                  <a:pt x="18948" y="17884"/>
                </a:lnTo>
                <a:lnTo>
                  <a:pt x="19858" y="16679"/>
                </a:lnTo>
                <a:lnTo>
                  <a:pt x="20596" y="15352"/>
                </a:lnTo>
                <a:lnTo>
                  <a:pt x="21141" y="13918"/>
                </a:lnTo>
                <a:lnTo>
                  <a:pt x="21481" y="12395"/>
                </a:lnTo>
                <a:lnTo>
                  <a:pt x="21600" y="10800"/>
                </a:lnTo>
                <a:lnTo>
                  <a:pt x="21481" y="9203"/>
                </a:lnTo>
                <a:lnTo>
                  <a:pt x="21141" y="7680"/>
                </a:lnTo>
                <a:lnTo>
                  <a:pt x="20596" y="6246"/>
                </a:lnTo>
                <a:lnTo>
                  <a:pt x="19858" y="4918"/>
                </a:lnTo>
                <a:lnTo>
                  <a:pt x="18948" y="3713"/>
                </a:lnTo>
                <a:lnTo>
                  <a:pt x="17884" y="2648"/>
                </a:lnTo>
                <a:lnTo>
                  <a:pt x="16678" y="1739"/>
                </a:lnTo>
                <a:lnTo>
                  <a:pt x="15351" y="1003"/>
                </a:lnTo>
                <a:lnTo>
                  <a:pt x="13916" y="456"/>
                </a:lnTo>
                <a:lnTo>
                  <a:pt x="12396" y="115"/>
                </a:lnTo>
                <a:lnTo>
                  <a:pt x="108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pic>
        <p:nvPicPr>
          <p:cNvPr id="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80" name="组合"/>
          <p:cNvGrpSpPr>
            <a:grpSpLocks/>
          </p:cNvGrpSpPr>
          <p:nvPr/>
        </p:nvGrpSpPr>
        <p:grpSpPr>
          <a:xfrm>
            <a:off x="47625" y="3819523"/>
            <a:ext cx="4124324" cy="3009900"/>
            <a:chOff x="47625" y="3819523"/>
            <a:chExt cx="4124324" cy="3009900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9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740409" y="427418"/>
            <a:ext cx="2356485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AGENDA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2501009" y="1708785"/>
            <a:ext cx="4529455" cy="35064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279400" indent="-26670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Problem</a:t>
            </a:r>
            <a:r>
              <a:rPr lang="en-US" altLang="zh-CN" sz="2750" b="0" i="1" u="none" strike="noStrike" kern="0" cap="none" spc="14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Statement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Project</a:t>
            </a:r>
            <a:r>
              <a:rPr lang="en-US" altLang="zh-CN" sz="2750" b="0" i="1" u="none" strike="noStrike" kern="0" cap="none" spc="10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Overview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End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Users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Our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Solution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Proposition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Dataset</a:t>
            </a:r>
            <a:r>
              <a:rPr lang="en-US" altLang="zh-CN" sz="2750" b="0" i="1" u="none" strike="noStrike" kern="0" cap="none" spc="8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Description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Modelling</a:t>
            </a:r>
            <a:r>
              <a:rPr lang="en-US" altLang="zh-CN" sz="2750" b="0" i="1" u="none" strike="noStrike" kern="0" cap="none" spc="19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Approach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Results</a:t>
            </a:r>
            <a:r>
              <a:rPr lang="en-US" altLang="zh-CN" sz="2750" b="0" i="1" u="none" strike="noStrike" kern="0" cap="none" spc="8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750" b="0" i="1" u="none" strike="noStrike" kern="0" cap="none" spc="6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Discussion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Conclusion</a:t>
            </a:r>
            <a:endParaRPr lang="zh-CN" altLang="en-US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8907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"/>
          <p:cNvSpPr>
            <a:spLocks/>
          </p:cNvSpPr>
          <p:nvPr/>
        </p:nvSpPr>
        <p:spPr>
          <a:xfrm rot="0">
            <a:off x="462280" y="1795081"/>
            <a:ext cx="7739379" cy="47409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89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30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write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problem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statement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you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need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specific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area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that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problematic,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such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low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productivity,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high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absenteeism,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or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poor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quality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work.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12700" indent="0" algn="just">
              <a:lnSpc>
                <a:spcPct val="103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Objective: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Improve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effectiveness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system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within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Company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enhance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overall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productivity,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satisfaction,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alignment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goals.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25400" indent="0" algn="l">
              <a:lnSpc>
                <a:spcPct val="10300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Background: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current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system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perceived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subjective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inconsistent.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has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led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concerns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about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fairness,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accuracy,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its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impact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motivation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development.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Identification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strengths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weekness: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identifying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are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well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ones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need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improvements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25400" indent="0" algn="l">
              <a:lnSpc>
                <a:spcPct val="104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Metrics:It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allows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track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indicators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(KPIS)such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task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completion,sales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treagets,and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other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measurable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objectives.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Informed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Decision-making:Management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can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make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informed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decision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about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promotions,rewards,or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additional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training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based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25400" indent="0" algn="l">
              <a:lnSpc>
                <a:spcPct val="10400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Resource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Allocation: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optimizing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allocation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resources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identifying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where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more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support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training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may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needed.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25400" indent="0" algn="l">
              <a:lnSpc>
                <a:spcPct val="10400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: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assists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creating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personalized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plans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for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employees,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helping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grow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their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roles.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5739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10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581775" y="1647825"/>
            <a:ext cx="314324" cy="3143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740409" y="761365"/>
            <a:ext cx="3554095" cy="1312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endParaRPr lang="en-US" altLang="zh-CN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902335" indent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矩形"/>
          <p:cNvSpPr>
            <a:spLocks/>
          </p:cNvSpPr>
          <p:nvPr/>
        </p:nvSpPr>
        <p:spPr>
          <a:xfrm rot="0">
            <a:off x="514667" y="2325370"/>
            <a:ext cx="8331200" cy="3687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255" rIns="0" bIns="0" anchor="t" anchorCtr="0">
            <a:prstTxWarp prst="textNoShape"/>
            <a:spAutoFit/>
          </a:bodyPr>
          <a:lstStyle/>
          <a:p>
            <a:pPr marL="12700" indent="49530" algn="l">
              <a:lnSpc>
                <a:spcPct val="103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Analyzing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considering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factor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agenda,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performance,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achievements,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etc.The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aims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assess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enhance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productivity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evaluating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metrics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competencies.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will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involve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collecting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through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surveys,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evaluations,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indicators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over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defined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period.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strengths,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areas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improvement,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alignment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goals.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stakeholders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include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managers,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personnel.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culminate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actionable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insights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recommendations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support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professional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improvements.this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overview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2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trends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pattends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categories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medium,low,etc.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using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aims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evaluvate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improve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productivity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within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leveraging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excels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analysis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visualization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capabilities.the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involves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collecting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relevant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such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as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attendance,task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completion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rates,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sales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figures,and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organizing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information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into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structured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workbook.Using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functions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tools,the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analyzed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trends,strengths,and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areas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needing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improvement.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</p:txBody>
      </p:sp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6731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15" name="曲线"/>
          <p:cNvSpPr>
            <a:spLocks/>
          </p:cNvSpPr>
          <p:nvPr/>
        </p:nvSpPr>
        <p:spPr>
          <a:xfrm rot="0">
            <a:off x="9591675" y="990600"/>
            <a:ext cx="314323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 rot="0">
            <a:off x="722312" y="763523"/>
            <a:ext cx="4420869" cy="445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WHO</a:t>
            </a:r>
            <a:r>
              <a:rPr lang="en-US" altLang="zh-CN" sz="275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ARE</a:t>
            </a:r>
            <a:r>
              <a:rPr lang="en-US" altLang="zh-CN" sz="2750" b="1" i="0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2750" b="1" i="0" u="none" strike="noStrike" kern="0" cap="none" spc="1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END</a:t>
            </a:r>
            <a:r>
              <a:rPr lang="en-US" altLang="zh-CN" sz="27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USERS?</a:t>
            </a:r>
            <a:endParaRPr lang="zh-CN" altLang="en-US" sz="27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314825" y="1466850"/>
            <a:ext cx="5267325" cy="34385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矩形"/>
          <p:cNvSpPr>
            <a:spLocks/>
          </p:cNvSpPr>
          <p:nvPr/>
        </p:nvSpPr>
        <p:spPr>
          <a:xfrm rot="0">
            <a:off x="926782" y="1734565"/>
            <a:ext cx="2705735" cy="38799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9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Management: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They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will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gain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insights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into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productivity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trends,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helping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them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make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informed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decisions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about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promotions,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rewards,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resource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allocation.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1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HR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Department: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HR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professionals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can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use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analysis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identify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training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needs,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develop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personalized development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plans,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ensure fair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data-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driven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evaluations.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3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Employees:</a:t>
            </a:r>
            <a:r>
              <a:rPr lang="en-US" altLang="zh-CN" sz="1050" b="1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will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benefit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from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clear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feedback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their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performance, leading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opportunities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for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growth,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recognition,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career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advancement.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2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Team</a:t>
            </a:r>
            <a:r>
              <a:rPr lang="en-US" altLang="zh-CN" sz="1050" b="1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Leaders:</a:t>
            </a:r>
            <a:r>
              <a:rPr lang="en-US" altLang="zh-CN" sz="1050" b="1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They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can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use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analysis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understand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team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dynamics,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identify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top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performers,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address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any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issues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within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their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teams.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241300" indent="-22860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050" b="1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Organization</a:t>
            </a:r>
            <a:r>
              <a:rPr lang="en-US" altLang="zh-CN" sz="105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as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</a:t>
            </a:r>
            <a:r>
              <a:rPr lang="en-US" altLang="zh-CN" sz="1050" b="1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Whole:</a:t>
            </a:r>
            <a:r>
              <a:rPr lang="en-US" altLang="zh-CN" sz="1050" b="1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By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optimizing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productivity,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the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organization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can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achieve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better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overall efficiency,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reduce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costs,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improve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satisfaction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re</a:t>
            </a:r>
            <a:r>
              <a:rPr lang="en-US" altLang="zh-CN" sz="1050" b="0" i="0" u="none" strike="noStrike" kern="0" cap="none" spc="-25" baseline="0">
                <a:solidFill>
                  <a:srgbClr val="FFFFFF"/>
                </a:solidFill>
                <a:latin typeface="Arial MT" pitchFamily="0" charset="0"/>
                <a:ea typeface="Droid Sans" pitchFamily="0" charset="0"/>
                <a:cs typeface="Arial MT" pitchFamily="0" charset="0"/>
              </a:rPr>
              <a:t>t</a:t>
            </a:r>
            <a:endParaRPr lang="zh-CN" altLang="en-US" sz="10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 pitchFamily="0" charset="0"/>
              <a:cs typeface="Arial MT" pitchFamily="0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35489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61975" y="1695450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1334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90486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ITS</a:t>
            </a:r>
            <a:r>
              <a:rPr lang="en-US" altLang="zh-CN" sz="36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VALUE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矩形"/>
          <p:cNvSpPr>
            <a:spLocks/>
          </p:cNvSpPr>
          <p:nvPr/>
        </p:nvSpPr>
        <p:spPr>
          <a:xfrm rot="0">
            <a:off x="3726560" y="2653347"/>
            <a:ext cx="3589652" cy="11988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Conditional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formatting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missing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Filter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-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remove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Formula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Pivot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summary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Graph-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data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visualization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75382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83565" rIns="0" bIns="0" anchor="t" anchorCtr="0">
            <a:prstTxWarp prst="textNoShape"/>
            <a:spAutoFit/>
          </a:bodyPr>
          <a:lstStyle/>
          <a:p>
            <a:pPr marL="81216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</a:t>
            </a:r>
            <a:r>
              <a:rPr lang="en-US" altLang="zh-CN" sz="48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565528" y="2221166"/>
            <a:ext cx="3242945" cy="2780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Employee=tony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stark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26-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9-features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12700" indent="0" algn="l">
              <a:lnSpc>
                <a:spcPct val="99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ID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number-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3435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NAME-TEXT-Calibri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Business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Unit-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STKI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Job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Function-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Engineer Gender-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Male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Employee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rating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number-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5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Score-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Fully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 pitchFamily="0" charset="0"/>
                <a:cs typeface="Arial" pitchFamily="0" charset="0"/>
              </a:rPr>
              <a:t>Meets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80528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"/>
          <p:cNvSpPr>
            <a:spLocks/>
          </p:cNvSpPr>
          <p:nvPr/>
        </p:nvSpPr>
        <p:spPr>
          <a:xfrm rot="0">
            <a:off x="753109" y="6503520"/>
            <a:ext cx="171323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8258175" y="1552575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52474" y="3419473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280670" y="1037843"/>
            <a:ext cx="7538084" cy="6781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"WOW"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124835" y="2245931"/>
            <a:ext cx="6245859" cy="11264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/>
            <a:spAutoFit/>
          </a:bodyPr>
          <a:lstStyle/>
          <a:p>
            <a:pPr marL="239776" indent="-22796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Performance</a:t>
            </a:r>
            <a:r>
              <a:rPr lang="en-US" altLang="zh-CN" sz="2400" b="0" i="1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level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=IFS(Z11&gt;=5,"very 	high",Z11&gt;=4,"high",Z11&gt;=3,"medium",TRUE, 	"low")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65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cp:lastModifiedBy>root</cp:lastModifiedBy>
  <cp:revision>1</cp:revision>
  <dcterms:created xsi:type="dcterms:W3CDTF">2024-08-30T15:49:58Z</dcterms:created>
  <dcterms:modified xsi:type="dcterms:W3CDTF">2024-09-03T04:47:23Z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2024-08-28T16:00:00Z</vt:filetime>
  </property>
  <property fmtid="{D5CDD505-2E9C-101B-9397-08002B2CF9AE}" pid="3" name="LastSaved">
    <vt:filetime>2024-08-29T16:00:00Z</vt:filetime>
  </property>
</Properties>
</file>