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selvi" userId="c7504a2352db9530" providerId="LiveId" clId="{C62C1154-EE58-4B09-B0EF-86559A5E8C53}"/>
    <pc:docChg chg="modSld">
      <pc:chgData name="sophia selvi" userId="c7504a2352db9530" providerId="LiveId" clId="{C62C1154-EE58-4B09-B0EF-86559A5E8C53}" dt="2024-08-29T17:08:42.581" v="19" actId="20577"/>
      <pc:docMkLst>
        <pc:docMk/>
      </pc:docMkLst>
      <pc:sldChg chg="modSp mod">
        <pc:chgData name="sophia selvi" userId="c7504a2352db9530" providerId="LiveId" clId="{C62C1154-EE58-4B09-B0EF-86559A5E8C53}" dt="2024-08-29T17:08:42.581" v="19" actId="20577"/>
        <pc:sldMkLst>
          <pc:docMk/>
          <pc:sldMk cId="0" sldId="256"/>
        </pc:sldMkLst>
        <pc:spChg chg="mod">
          <ac:chgData name="sophia selvi" userId="c7504a2352db9530" providerId="LiveId" clId="{C62C1154-EE58-4B09-B0EF-86559A5E8C53}" dt="2024-08-29T17:08:42.581" v="19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7504a2352db9530/Documents/SHANJAY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[SHANJAY1.csv]Sheet1!PivotTable1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EMPOLYEE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E-478C-AAA7-19869005403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15</c:v>
                </c:pt>
                <c:pt idx="1">
                  <c:v>17</c:v>
                </c:pt>
                <c:pt idx="2">
                  <c:v>17</c:v>
                </c:pt>
                <c:pt idx="3">
                  <c:v>12</c:v>
                </c:pt>
                <c:pt idx="4">
                  <c:v>11</c:v>
                </c:pt>
                <c:pt idx="5">
                  <c:v>11</c:v>
                </c:pt>
                <c:pt idx="6">
                  <c:v>13</c:v>
                </c:pt>
                <c:pt idx="7">
                  <c:v>11</c:v>
                </c:pt>
                <c:pt idx="8">
                  <c:v>20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E-478C-AAA7-19869005403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29</c:v>
                </c:pt>
                <c:pt idx="3">
                  <c:v>37</c:v>
                </c:pt>
                <c:pt idx="4">
                  <c:v>38</c:v>
                </c:pt>
                <c:pt idx="5">
                  <c:v>45</c:v>
                </c:pt>
                <c:pt idx="6">
                  <c:v>30</c:v>
                </c:pt>
                <c:pt idx="7">
                  <c:v>22</c:v>
                </c:pt>
                <c:pt idx="8">
                  <c:v>26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7E-478C-AAA7-19869005403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8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7E-478C-AAA7-198690054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394431"/>
        <c:axId val="402396831"/>
      </c:barChart>
      <c:catAx>
        <c:axId val="40239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6831"/>
        <c:crosses val="autoZero"/>
        <c:auto val="1"/>
        <c:lblAlgn val="ctr"/>
        <c:lblOffset val="100"/>
        <c:noMultiLvlLbl val="0"/>
      </c:catAx>
      <c:valAx>
        <c:axId val="40239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12032" y="1478101"/>
            <a:ext cx="1107281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/>
              <a:t>NAME:HARISH V</a:t>
            </a:r>
            <a:endParaRPr lang="en-US" sz="2400" dirty="0"/>
          </a:p>
          <a:p>
            <a:r>
              <a:rPr lang="en-US" sz="2400" dirty="0"/>
              <a:t>REGISTER NO:312211955</a:t>
            </a:r>
          </a:p>
          <a:p>
            <a:r>
              <a:rPr lang="en-US" sz="2400" dirty="0"/>
              <a:t>DEPARTMENT:COMMERCE</a:t>
            </a:r>
          </a:p>
          <a:p>
            <a:r>
              <a:rPr lang="en-US" sz="2400" dirty="0"/>
              <a:t>COLLEGE:MAR GREGORIOUS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458E5-B6BE-E07F-E5C3-0654C94C4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3067"/>
            <a:ext cx="7739739" cy="4643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A7FF37-2EEB-D9F8-7B91-27BCDDA5E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44108"/>
              </p:ext>
            </p:extLst>
          </p:nvPr>
        </p:nvGraphicFramePr>
        <p:xfrm>
          <a:off x="2667000" y="1905000"/>
          <a:ext cx="6324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6ABE-FA0D-9BA8-362A-1B30659C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2F5F2-C167-A24E-3526-12767F9C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76400"/>
            <a:ext cx="762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2F216-7998-7AA6-8767-17731EF7E922}"/>
              </a:ext>
            </a:extLst>
          </p:cNvPr>
          <p:cNvSpPr txBox="1"/>
          <p:nvPr/>
        </p:nvSpPr>
        <p:spPr>
          <a:xfrm>
            <a:off x="1828800" y="1371600"/>
            <a:ext cx="746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"Employee Performance Analysis using Excel" project successfully leverages Microsoft Excel to provide a detailed, data-driven approach to evaluating and improving employee performance. By systematically collecting, cleaning, and analyzing performance data we executed the project.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9F75B-4408-BD2A-705F-2B3C50ACE6C4}"/>
              </a:ext>
            </a:extLst>
          </p:cNvPr>
          <p:cNvSpPr txBox="1"/>
          <p:nvPr/>
        </p:nvSpPr>
        <p:spPr>
          <a:xfrm>
            <a:off x="1341489" y="2051255"/>
            <a:ext cx="5985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To systematically evaluate and improve employee performance within an organization by leveraging Microsoft Excel as a tool for data analysis. The goal is to develop a comprehensive performance analysis model that facilitates data-driven decision-making and supports the organization's objectives of enhancing employee productivity and satisfaction</a:t>
            </a:r>
            <a:r>
              <a:rPr lang="en-US" dirty="0"/>
              <a:t>.</a:t>
            </a:r>
            <a:endParaRPr lang="en-IN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9CA9B-3E07-FA8F-1686-FEFC85684735}"/>
              </a:ext>
            </a:extLst>
          </p:cNvPr>
          <p:cNvSpPr txBox="1"/>
          <p:nvPr/>
        </p:nvSpPr>
        <p:spPr>
          <a:xfrm>
            <a:off x="758312" y="2263573"/>
            <a:ext cx="86857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Develop a Performance Analysis Framework</a:t>
            </a:r>
          </a:p>
          <a:p>
            <a:r>
              <a:rPr lang="en-IN" sz="3600" dirty="0"/>
              <a:t>Build Analytical Tools</a:t>
            </a:r>
          </a:p>
          <a:p>
            <a:r>
              <a:rPr lang="en-IN" sz="3600" dirty="0"/>
              <a:t>Enhance Data Visualization</a:t>
            </a:r>
          </a:p>
          <a:p>
            <a:r>
              <a:rPr lang="en-IN" sz="3600" dirty="0"/>
              <a:t>Provide Actionable Insights</a:t>
            </a:r>
          </a:p>
          <a:p>
            <a:endParaRPr lang="en-IN" sz="3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6CD89-0FC5-2406-A285-FCCE91262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9"/>
          <a:stretch/>
        </p:blipFill>
        <p:spPr>
          <a:xfrm>
            <a:off x="5696841" y="2590800"/>
            <a:ext cx="3376613" cy="2947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EB9F3-DD2D-A50D-F7CB-D1A68CD2DD1C}"/>
              </a:ext>
            </a:extLst>
          </p:cNvPr>
          <p:cNvSpPr txBox="1"/>
          <p:nvPr/>
        </p:nvSpPr>
        <p:spPr>
          <a:xfrm>
            <a:off x="1814512" y="2438400"/>
            <a:ext cx="306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MANAGER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868B5-2F7F-CDA4-B0B9-7E7BE15FADBB}"/>
              </a:ext>
            </a:extLst>
          </p:cNvPr>
          <p:cNvSpPr txBox="1"/>
          <p:nvPr/>
        </p:nvSpPr>
        <p:spPr>
          <a:xfrm>
            <a:off x="4267200" y="22860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formatting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D27F-4210-D3C6-DCC9-E64A24759E9F}"/>
              </a:ext>
            </a:extLst>
          </p:cNvPr>
          <p:cNvSpPr txBox="1"/>
          <p:nvPr/>
        </p:nvSpPr>
        <p:spPr>
          <a:xfrm>
            <a:off x="3124200" y="1720840"/>
            <a:ext cx="922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emloyee</a:t>
            </a:r>
            <a:r>
              <a:rPr lang="en-US" sz="2400" dirty="0"/>
              <a:t>=-Kaggle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9-features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Employee id</a:t>
            </a:r>
            <a:r>
              <a:rPr lang="en-IN" sz="2400" dirty="0"/>
              <a:t>-</a:t>
            </a:r>
            <a:r>
              <a:rPr lang="en-IN" sz="2400" dirty="0" err="1"/>
              <a:t>num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Name-text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Employee type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gender-male female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employee rating-</a:t>
            </a:r>
            <a:r>
              <a:rPr lang="en-IN" sz="2400" dirty="0" err="1"/>
              <a:t>num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EEC71-2E9B-DBF9-7C19-540E7C778B5C}"/>
              </a:ext>
            </a:extLst>
          </p:cNvPr>
          <p:cNvSpPr txBox="1"/>
          <p:nvPr/>
        </p:nvSpPr>
        <p:spPr>
          <a:xfrm>
            <a:off x="1219200" y="232766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PERFORMANCE=IFS(Z1&gt;=5,”VERYHIGH”,Z1&gt;=4,”HIGH”,Z1&gt;=3,”MED”,TRUE,”LOW”)</a:t>
            </a:r>
            <a:endParaRPr lang="en-IN" sz="2400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262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sophia selvi</cp:lastModifiedBy>
  <cp:revision>14</cp:revision>
  <dcterms:created xsi:type="dcterms:W3CDTF">2024-03-29T15:07:22Z</dcterms:created>
  <dcterms:modified xsi:type="dcterms:W3CDTF">2024-08-29T17:08:50Z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