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5" autoAdjust="0"/>
    <p:restoredTop sz="1000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1309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7408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9142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4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8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58482" y="273113"/>
            <a:ext cx="9565006" cy="1814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15683" y="1987295"/>
            <a:ext cx="5034915" cy="35261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6334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4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8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0644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8269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4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8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1475" y="2933700"/>
            <a:ext cx="2762249" cy="32575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305800" y="1123950"/>
            <a:ext cx="314323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9640" y="601091"/>
            <a:ext cx="2315210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1" y="225"/>
                </a:moveTo>
                <a:lnTo>
                  <a:pt x="663" y="235"/>
                </a:lnTo>
                <a:lnTo>
                  <a:pt x="0" y="381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2" y="13375"/>
                </a:lnTo>
                <a:lnTo>
                  <a:pt x="1874" y="12512"/>
                </a:lnTo>
                <a:lnTo>
                  <a:pt x="2168" y="11076"/>
                </a:lnTo>
                <a:lnTo>
                  <a:pt x="2230" y="10372"/>
                </a:lnTo>
                <a:lnTo>
                  <a:pt x="899" y="10372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0"/>
                </a:lnTo>
                <a:lnTo>
                  <a:pt x="643" y="3588"/>
                </a:lnTo>
                <a:lnTo>
                  <a:pt x="705" y="3540"/>
                </a:lnTo>
                <a:lnTo>
                  <a:pt x="770" y="3513"/>
                </a:lnTo>
                <a:lnTo>
                  <a:pt x="2283" y="3513"/>
                </a:lnTo>
                <a:lnTo>
                  <a:pt x="2180" y="2609"/>
                </a:lnTo>
                <a:lnTo>
                  <a:pt x="2007" y="1747"/>
                </a:lnTo>
                <a:lnTo>
                  <a:pt x="1779" y="1079"/>
                </a:lnTo>
                <a:lnTo>
                  <a:pt x="1494" y="603"/>
                </a:lnTo>
                <a:lnTo>
                  <a:pt x="1152" y="319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8" y="13604"/>
                </a:lnTo>
                <a:lnTo>
                  <a:pt x="807" y="13637"/>
                </a:lnTo>
                <a:lnTo>
                  <a:pt x="875" y="13655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3" y="3513"/>
                </a:moveTo>
                <a:lnTo>
                  <a:pt x="837" y="3513"/>
                </a:lnTo>
                <a:lnTo>
                  <a:pt x="1235" y="3718"/>
                </a:lnTo>
                <a:lnTo>
                  <a:pt x="1518" y="4326"/>
                </a:lnTo>
                <a:lnTo>
                  <a:pt x="1688" y="5341"/>
                </a:lnTo>
                <a:lnTo>
                  <a:pt x="1745" y="6763"/>
                </a:lnTo>
                <a:lnTo>
                  <a:pt x="1733" y="7652"/>
                </a:lnTo>
                <a:lnTo>
                  <a:pt x="1543" y="9519"/>
                </a:lnTo>
                <a:lnTo>
                  <a:pt x="1105" y="10318"/>
                </a:lnTo>
                <a:lnTo>
                  <a:pt x="899" y="10372"/>
                </a:lnTo>
                <a:lnTo>
                  <a:pt x="2230" y="10372"/>
                </a:lnTo>
                <a:lnTo>
                  <a:pt x="2344" y="9066"/>
                </a:lnTo>
                <a:lnTo>
                  <a:pt x="2404" y="6482"/>
                </a:lnTo>
                <a:lnTo>
                  <a:pt x="2378" y="4977"/>
                </a:lnTo>
                <a:lnTo>
                  <a:pt x="2304" y="3686"/>
                </a:lnTo>
                <a:lnTo>
                  <a:pt x="2283" y="3513"/>
                </a:lnTo>
                <a:lnTo>
                  <a:pt x="2283" y="3513"/>
                </a:lnTo>
              </a:path>
              <a:path w="21600" h="21600">
                <a:moveTo>
                  <a:pt x="3936" y="156"/>
                </a:moveTo>
                <a:lnTo>
                  <a:pt x="3815" y="162"/>
                </a:lnTo>
                <a:lnTo>
                  <a:pt x="3677" y="181"/>
                </a:lnTo>
                <a:lnTo>
                  <a:pt x="3522" y="213"/>
                </a:lnTo>
                <a:lnTo>
                  <a:pt x="2978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3" y="12523"/>
                </a:lnTo>
                <a:lnTo>
                  <a:pt x="4646" y="11839"/>
                </a:lnTo>
                <a:lnTo>
                  <a:pt x="4785" y="11468"/>
                </a:lnTo>
                <a:lnTo>
                  <a:pt x="4911" y="10984"/>
                </a:lnTo>
                <a:lnTo>
                  <a:pt x="5025" y="10390"/>
                </a:lnTo>
                <a:lnTo>
                  <a:pt x="5126" y="9683"/>
                </a:lnTo>
                <a:lnTo>
                  <a:pt x="5148" y="9471"/>
                </a:lnTo>
                <a:lnTo>
                  <a:pt x="3872" y="9471"/>
                </a:lnTo>
                <a:lnTo>
                  <a:pt x="3819" y="9466"/>
                </a:lnTo>
                <a:lnTo>
                  <a:pt x="3757" y="9451"/>
                </a:lnTo>
                <a:lnTo>
                  <a:pt x="3683" y="9423"/>
                </a:lnTo>
                <a:lnTo>
                  <a:pt x="3600" y="9382"/>
                </a:lnTo>
                <a:lnTo>
                  <a:pt x="3600" y="3588"/>
                </a:lnTo>
                <a:lnTo>
                  <a:pt x="3675" y="3535"/>
                </a:lnTo>
                <a:lnTo>
                  <a:pt x="3747" y="3500"/>
                </a:lnTo>
                <a:lnTo>
                  <a:pt x="5203" y="3500"/>
                </a:lnTo>
                <a:lnTo>
                  <a:pt x="5095" y="2370"/>
                </a:lnTo>
                <a:lnTo>
                  <a:pt x="4818" y="1140"/>
                </a:lnTo>
                <a:lnTo>
                  <a:pt x="4433" y="401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3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7"/>
                </a:lnTo>
                <a:lnTo>
                  <a:pt x="4975" y="21238"/>
                </a:lnTo>
                <a:lnTo>
                  <a:pt x="5717" y="21238"/>
                </a:lnTo>
                <a:lnTo>
                  <a:pt x="4723" y="12523"/>
                </a:lnTo>
                <a:lnTo>
                  <a:pt x="4723" y="12523"/>
                </a:lnTo>
              </a:path>
              <a:path w="21600" h="21600">
                <a:moveTo>
                  <a:pt x="5203" y="3500"/>
                </a:moveTo>
                <a:lnTo>
                  <a:pt x="3817" y="3500"/>
                </a:lnTo>
                <a:lnTo>
                  <a:pt x="4017" y="3539"/>
                </a:lnTo>
                <a:lnTo>
                  <a:pt x="4190" y="3653"/>
                </a:lnTo>
                <a:lnTo>
                  <a:pt x="4536" y="4478"/>
                </a:lnTo>
                <a:lnTo>
                  <a:pt x="4649" y="6265"/>
                </a:lnTo>
                <a:lnTo>
                  <a:pt x="4637" y="7134"/>
                </a:lnTo>
                <a:lnTo>
                  <a:pt x="4355" y="9104"/>
                </a:lnTo>
                <a:lnTo>
                  <a:pt x="3872" y="9471"/>
                </a:lnTo>
                <a:lnTo>
                  <a:pt x="5148" y="9471"/>
                </a:lnTo>
                <a:lnTo>
                  <a:pt x="5209" y="8901"/>
                </a:lnTo>
                <a:lnTo>
                  <a:pt x="5268" y="8079"/>
                </a:lnTo>
                <a:lnTo>
                  <a:pt x="5303" y="7217"/>
                </a:lnTo>
                <a:lnTo>
                  <a:pt x="5315" y="6312"/>
                </a:lnTo>
                <a:lnTo>
                  <a:pt x="5260" y="4094"/>
                </a:lnTo>
                <a:lnTo>
                  <a:pt x="5203" y="3500"/>
                </a:lnTo>
                <a:lnTo>
                  <a:pt x="5203" y="3500"/>
                </a:lnTo>
              </a:path>
              <a:path w="21600" h="21600">
                <a:moveTo>
                  <a:pt x="7426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8" y="10625"/>
                </a:lnTo>
                <a:lnTo>
                  <a:pt x="5892" y="13040"/>
                </a:lnTo>
                <a:lnTo>
                  <a:pt x="5967" y="15183"/>
                </a:lnTo>
                <a:lnTo>
                  <a:pt x="6259" y="18657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7"/>
                </a:lnTo>
                <a:lnTo>
                  <a:pt x="8603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3" y="18178"/>
                </a:lnTo>
                <a:lnTo>
                  <a:pt x="6871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0"/>
                </a:lnTo>
                <a:lnTo>
                  <a:pt x="6666" y="6355"/>
                </a:lnTo>
                <a:lnTo>
                  <a:pt x="6894" y="4405"/>
                </a:lnTo>
                <a:lnTo>
                  <a:pt x="7224" y="3412"/>
                </a:lnTo>
                <a:lnTo>
                  <a:pt x="7426" y="3288"/>
                </a:lnTo>
                <a:lnTo>
                  <a:pt x="8680" y="3288"/>
                </a:lnTo>
                <a:lnTo>
                  <a:pt x="8621" y="2791"/>
                </a:lnTo>
                <a:lnTo>
                  <a:pt x="8392" y="1568"/>
                </a:lnTo>
                <a:lnTo>
                  <a:pt x="8117" y="695"/>
                </a:lnTo>
                <a:lnTo>
                  <a:pt x="7795" y="174"/>
                </a:lnTo>
                <a:lnTo>
                  <a:pt x="7426" y="0"/>
                </a:lnTo>
                <a:lnTo>
                  <a:pt x="7426" y="0"/>
                </a:lnTo>
              </a:path>
              <a:path w="21600" h="21600">
                <a:moveTo>
                  <a:pt x="8680" y="3288"/>
                </a:moveTo>
                <a:lnTo>
                  <a:pt x="7426" y="3288"/>
                </a:lnTo>
                <a:lnTo>
                  <a:pt x="7837" y="3747"/>
                </a:lnTo>
                <a:lnTo>
                  <a:pt x="8131" y="5122"/>
                </a:lnTo>
                <a:lnTo>
                  <a:pt x="8308" y="7414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79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49"/>
                </a:lnTo>
                <a:lnTo>
                  <a:pt x="9007" y="13017"/>
                </a:lnTo>
                <a:lnTo>
                  <a:pt x="9035" y="10625"/>
                </a:lnTo>
                <a:lnTo>
                  <a:pt x="9009" y="8243"/>
                </a:lnTo>
                <a:lnTo>
                  <a:pt x="8932" y="6144"/>
                </a:lnTo>
                <a:lnTo>
                  <a:pt x="8803" y="4327"/>
                </a:lnTo>
                <a:lnTo>
                  <a:pt x="8680" y="3288"/>
                </a:lnTo>
                <a:lnTo>
                  <a:pt x="8680" y="3288"/>
                </a:lnTo>
              </a:path>
              <a:path w="21600" h="21600">
                <a:moveTo>
                  <a:pt x="10623" y="183"/>
                </a:moveTo>
                <a:lnTo>
                  <a:pt x="10449" y="195"/>
                </a:lnTo>
                <a:lnTo>
                  <a:pt x="10218" y="233"/>
                </a:lnTo>
                <a:lnTo>
                  <a:pt x="9596" y="381"/>
                </a:lnTo>
                <a:lnTo>
                  <a:pt x="9596" y="21238"/>
                </a:lnTo>
                <a:lnTo>
                  <a:pt x="10704" y="21238"/>
                </a:lnTo>
                <a:lnTo>
                  <a:pt x="10987" y="21132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8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2" y="18177"/>
                </a:lnTo>
                <a:lnTo>
                  <a:pt x="10240" y="18132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8"/>
                </a:lnTo>
                <a:lnTo>
                  <a:pt x="11663" y="10314"/>
                </a:lnTo>
                <a:lnTo>
                  <a:pt x="11368" y="9457"/>
                </a:lnTo>
                <a:lnTo>
                  <a:pt x="11567" y="8673"/>
                </a:lnTo>
                <a:lnTo>
                  <a:pt x="11609" y="8400"/>
                </a:lnTo>
                <a:lnTo>
                  <a:pt x="10552" y="8400"/>
                </a:lnTo>
                <a:lnTo>
                  <a:pt x="10471" y="8398"/>
                </a:lnTo>
                <a:lnTo>
                  <a:pt x="10392" y="8388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3"/>
                </a:lnTo>
                <a:lnTo>
                  <a:pt x="10344" y="3312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4"/>
                </a:lnTo>
                <a:lnTo>
                  <a:pt x="11742" y="3259"/>
                </a:lnTo>
                <a:lnTo>
                  <a:pt x="11505" y="1576"/>
                </a:lnTo>
                <a:lnTo>
                  <a:pt x="11126" y="531"/>
                </a:lnTo>
                <a:lnTo>
                  <a:pt x="10890" y="271"/>
                </a:lnTo>
                <a:lnTo>
                  <a:pt x="10623" y="183"/>
                </a:lnTo>
                <a:lnTo>
                  <a:pt x="10623" y="183"/>
                </a:lnTo>
              </a:path>
              <a:path w="21600" h="21600">
                <a:moveTo>
                  <a:pt x="11817" y="11198"/>
                </a:moveTo>
                <a:lnTo>
                  <a:pt x="10563" y="11198"/>
                </a:lnTo>
                <a:lnTo>
                  <a:pt x="10772" y="11248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5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8" y="18235"/>
                </a:lnTo>
                <a:lnTo>
                  <a:pt x="11950" y="17595"/>
                </a:lnTo>
                <a:lnTo>
                  <a:pt x="12019" y="16390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4" y="11531"/>
                </a:lnTo>
                <a:lnTo>
                  <a:pt x="11817" y="11198"/>
                </a:lnTo>
                <a:lnTo>
                  <a:pt x="11817" y="11198"/>
                </a:lnTo>
              </a:path>
              <a:path w="21600" h="21600">
                <a:moveTo>
                  <a:pt x="11744" y="3274"/>
                </a:moveTo>
                <a:lnTo>
                  <a:pt x="10608" y="3274"/>
                </a:lnTo>
                <a:lnTo>
                  <a:pt x="10858" y="3425"/>
                </a:lnTo>
                <a:lnTo>
                  <a:pt x="11037" y="3877"/>
                </a:lnTo>
                <a:lnTo>
                  <a:pt x="11144" y="4631"/>
                </a:lnTo>
                <a:lnTo>
                  <a:pt x="11180" y="5683"/>
                </a:lnTo>
                <a:lnTo>
                  <a:pt x="11140" y="6874"/>
                </a:lnTo>
                <a:lnTo>
                  <a:pt x="11022" y="7722"/>
                </a:lnTo>
                <a:lnTo>
                  <a:pt x="10826" y="8231"/>
                </a:lnTo>
                <a:lnTo>
                  <a:pt x="10552" y="8400"/>
                </a:lnTo>
                <a:lnTo>
                  <a:pt x="11609" y="8400"/>
                </a:lnTo>
                <a:lnTo>
                  <a:pt x="11709" y="7757"/>
                </a:lnTo>
                <a:lnTo>
                  <a:pt x="11795" y="6715"/>
                </a:lnTo>
                <a:lnTo>
                  <a:pt x="11823" y="5541"/>
                </a:lnTo>
                <a:lnTo>
                  <a:pt x="11802" y="4326"/>
                </a:lnTo>
                <a:lnTo>
                  <a:pt x="11744" y="3274"/>
                </a:lnTo>
                <a:lnTo>
                  <a:pt x="11744" y="3274"/>
                </a:lnTo>
              </a:path>
              <a:path w="21600" h="21600">
                <a:moveTo>
                  <a:pt x="13260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7"/>
                </a:lnTo>
                <a:lnTo>
                  <a:pt x="13260" y="17947"/>
                </a:lnTo>
                <a:lnTo>
                  <a:pt x="13260" y="368"/>
                </a:lnTo>
                <a:lnTo>
                  <a:pt x="13260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7"/>
                </a:lnTo>
                <a:lnTo>
                  <a:pt x="16016" y="17947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5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0"/>
                </a:lnTo>
                <a:lnTo>
                  <a:pt x="18516" y="21250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5" y="9998"/>
                </a:lnTo>
                <a:lnTo>
                  <a:pt x="20972" y="21250"/>
                </a:lnTo>
                <a:lnTo>
                  <a:pt x="21596" y="21250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5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12899" y="1248917"/>
            <a:ext cx="2963545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5" y="16753"/>
                </a:moveTo>
                <a:lnTo>
                  <a:pt x="0" y="20071"/>
                </a:lnTo>
                <a:lnTo>
                  <a:pt x="164" y="20729"/>
                </a:lnTo>
                <a:lnTo>
                  <a:pt x="337" y="21200"/>
                </a:lnTo>
                <a:lnTo>
                  <a:pt x="520" y="21484"/>
                </a:lnTo>
                <a:lnTo>
                  <a:pt x="713" y="21578"/>
                </a:lnTo>
                <a:lnTo>
                  <a:pt x="931" y="21476"/>
                </a:lnTo>
                <a:lnTo>
                  <a:pt x="1295" y="20657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79" y="17906"/>
                </a:lnTo>
                <a:lnTo>
                  <a:pt x="332" y="17425"/>
                </a:lnTo>
                <a:lnTo>
                  <a:pt x="185" y="16753"/>
                </a:lnTo>
                <a:lnTo>
                  <a:pt x="185" y="16753"/>
                </a:lnTo>
              </a:path>
              <a:path w="21600" h="21600">
                <a:moveTo>
                  <a:pt x="863" y="0"/>
                </a:moveTo>
                <a:lnTo>
                  <a:pt x="519" y="399"/>
                </a:lnTo>
                <a:lnTo>
                  <a:pt x="246" y="1596"/>
                </a:lnTo>
                <a:lnTo>
                  <a:pt x="64" y="3395"/>
                </a:lnTo>
                <a:lnTo>
                  <a:pt x="4" y="5609"/>
                </a:lnTo>
                <a:lnTo>
                  <a:pt x="8" y="6243"/>
                </a:lnTo>
                <a:lnTo>
                  <a:pt x="100" y="8492"/>
                </a:lnTo>
                <a:lnTo>
                  <a:pt x="310" y="10235"/>
                </a:lnTo>
                <a:lnTo>
                  <a:pt x="679" y="11799"/>
                </a:lnTo>
                <a:lnTo>
                  <a:pt x="827" y="12387"/>
                </a:lnTo>
                <a:lnTo>
                  <a:pt x="1108" y="13976"/>
                </a:lnTo>
                <a:lnTo>
                  <a:pt x="1212" y="16010"/>
                </a:lnTo>
                <a:lnTo>
                  <a:pt x="1185" y="17008"/>
                </a:lnTo>
                <a:lnTo>
                  <a:pt x="1101" y="17721"/>
                </a:lnTo>
                <a:lnTo>
                  <a:pt x="963" y="18146"/>
                </a:lnTo>
                <a:lnTo>
                  <a:pt x="771" y="18290"/>
                </a:lnTo>
                <a:lnTo>
                  <a:pt x="1627" y="18290"/>
                </a:lnTo>
                <a:lnTo>
                  <a:pt x="1644" y="18079"/>
                </a:lnTo>
                <a:lnTo>
                  <a:pt x="1695" y="16979"/>
                </a:lnTo>
                <a:lnTo>
                  <a:pt x="1713" y="15771"/>
                </a:lnTo>
                <a:lnTo>
                  <a:pt x="1708" y="15082"/>
                </a:lnTo>
                <a:lnTo>
                  <a:pt x="1611" y="12656"/>
                </a:lnTo>
                <a:lnTo>
                  <a:pt x="1384" y="10760"/>
                </a:lnTo>
                <a:lnTo>
                  <a:pt x="1045" y="9315"/>
                </a:lnTo>
                <a:lnTo>
                  <a:pt x="811" y="8355"/>
                </a:lnTo>
                <a:lnTo>
                  <a:pt x="641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3" y="5064"/>
                </a:lnTo>
                <a:lnTo>
                  <a:pt x="717" y="3314"/>
                </a:lnTo>
                <a:lnTo>
                  <a:pt x="872" y="3146"/>
                </a:lnTo>
                <a:lnTo>
                  <a:pt x="1498" y="3146"/>
                </a:lnTo>
                <a:lnTo>
                  <a:pt x="1583" y="1351"/>
                </a:lnTo>
                <a:lnTo>
                  <a:pt x="1452" y="759"/>
                </a:lnTo>
                <a:lnTo>
                  <a:pt x="1288" y="337"/>
                </a:lnTo>
                <a:lnTo>
                  <a:pt x="1091" y="83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7" y="3232"/>
                </a:lnTo>
                <a:lnTo>
                  <a:pt x="1158" y="3494"/>
                </a:lnTo>
                <a:lnTo>
                  <a:pt x="1296" y="3932"/>
                </a:lnTo>
                <a:lnTo>
                  <a:pt x="1431" y="4544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3"/>
                </a:moveTo>
                <a:lnTo>
                  <a:pt x="2797" y="3643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3"/>
                </a:lnTo>
                <a:lnTo>
                  <a:pt x="3299" y="3643"/>
                </a:lnTo>
              </a:path>
              <a:path w="21600" h="21600">
                <a:moveTo>
                  <a:pt x="4240" y="353"/>
                </a:moveTo>
                <a:lnTo>
                  <a:pt x="1896" y="353"/>
                </a:lnTo>
                <a:lnTo>
                  <a:pt x="1896" y="3643"/>
                </a:lnTo>
                <a:lnTo>
                  <a:pt x="4240" y="3643"/>
                </a:lnTo>
                <a:lnTo>
                  <a:pt x="4240" y="353"/>
                </a:lnTo>
                <a:lnTo>
                  <a:pt x="4240" y="353"/>
                </a:lnTo>
              </a:path>
              <a:path w="21600" h="21600">
                <a:moveTo>
                  <a:pt x="5646" y="67"/>
                </a:moveTo>
                <a:lnTo>
                  <a:pt x="5426" y="67"/>
                </a:lnTo>
                <a:lnTo>
                  <a:pt x="4296" y="21224"/>
                </a:lnTo>
                <a:lnTo>
                  <a:pt x="4856" y="21224"/>
                </a:lnTo>
                <a:lnTo>
                  <a:pt x="5054" y="16992"/>
                </a:lnTo>
                <a:lnTo>
                  <a:pt x="6557" y="16992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8"/>
                </a:lnTo>
                <a:lnTo>
                  <a:pt x="5989" y="6448"/>
                </a:lnTo>
                <a:lnTo>
                  <a:pt x="5646" y="67"/>
                </a:lnTo>
                <a:lnTo>
                  <a:pt x="5646" y="67"/>
                </a:lnTo>
              </a:path>
              <a:path w="21600" h="21600">
                <a:moveTo>
                  <a:pt x="6557" y="16992"/>
                </a:moveTo>
                <a:lnTo>
                  <a:pt x="6022" y="16992"/>
                </a:lnTo>
                <a:lnTo>
                  <a:pt x="6229" y="21224"/>
                </a:lnTo>
                <a:lnTo>
                  <a:pt x="6784" y="21224"/>
                </a:lnTo>
                <a:lnTo>
                  <a:pt x="6557" y="16992"/>
                </a:lnTo>
                <a:lnTo>
                  <a:pt x="6557" y="16992"/>
                </a:lnTo>
              </a:path>
              <a:path w="21600" h="21600">
                <a:moveTo>
                  <a:pt x="5989" y="6448"/>
                </a:moveTo>
                <a:lnTo>
                  <a:pt x="5536" y="6448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8"/>
                </a:lnTo>
                <a:lnTo>
                  <a:pt x="5989" y="6448"/>
                </a:lnTo>
              </a:path>
              <a:path w="21600" h="21600">
                <a:moveTo>
                  <a:pt x="8229" y="3643"/>
                </a:moveTo>
                <a:lnTo>
                  <a:pt x="7726" y="3643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3"/>
                </a:lnTo>
                <a:lnTo>
                  <a:pt x="8229" y="3643"/>
                </a:lnTo>
              </a:path>
              <a:path w="21600" h="21600">
                <a:moveTo>
                  <a:pt x="9169" y="353"/>
                </a:moveTo>
                <a:lnTo>
                  <a:pt x="6826" y="353"/>
                </a:lnTo>
                <a:lnTo>
                  <a:pt x="6826" y="3643"/>
                </a:lnTo>
                <a:lnTo>
                  <a:pt x="9169" y="3643"/>
                </a:lnTo>
                <a:lnTo>
                  <a:pt x="9169" y="353"/>
                </a:lnTo>
                <a:lnTo>
                  <a:pt x="9169" y="353"/>
                </a:lnTo>
              </a:path>
              <a:path w="21600" h="21600">
                <a:moveTo>
                  <a:pt x="11244" y="353"/>
                </a:moveTo>
                <a:lnTo>
                  <a:pt x="9436" y="353"/>
                </a:lnTo>
                <a:lnTo>
                  <a:pt x="9436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4" y="11676"/>
                </a:lnTo>
                <a:lnTo>
                  <a:pt x="10874" y="8529"/>
                </a:lnTo>
                <a:lnTo>
                  <a:pt x="9940" y="8529"/>
                </a:lnTo>
                <a:lnTo>
                  <a:pt x="9940" y="3643"/>
                </a:lnTo>
                <a:lnTo>
                  <a:pt x="11244" y="3643"/>
                </a:lnTo>
                <a:lnTo>
                  <a:pt x="11244" y="353"/>
                </a:lnTo>
                <a:lnTo>
                  <a:pt x="11244" y="353"/>
                </a:lnTo>
              </a:path>
              <a:path w="21600" h="21600">
                <a:moveTo>
                  <a:pt x="12664" y="9983"/>
                </a:moveTo>
                <a:lnTo>
                  <a:pt x="12198" y="9983"/>
                </a:lnTo>
                <a:lnTo>
                  <a:pt x="12768" y="21510"/>
                </a:lnTo>
                <a:lnTo>
                  <a:pt x="12946" y="21510"/>
                </a:lnTo>
                <a:lnTo>
                  <a:pt x="13299" y="14412"/>
                </a:lnTo>
                <a:lnTo>
                  <a:pt x="12857" y="14412"/>
                </a:lnTo>
                <a:lnTo>
                  <a:pt x="12664" y="9983"/>
                </a:lnTo>
                <a:lnTo>
                  <a:pt x="12664" y="9983"/>
                </a:lnTo>
              </a:path>
              <a:path w="21600" h="21600">
                <a:moveTo>
                  <a:pt x="12244" y="353"/>
                </a:moveTo>
                <a:lnTo>
                  <a:pt x="11977" y="353"/>
                </a:lnTo>
                <a:lnTo>
                  <a:pt x="11407" y="21237"/>
                </a:lnTo>
                <a:lnTo>
                  <a:pt x="11892" y="21237"/>
                </a:lnTo>
                <a:lnTo>
                  <a:pt x="12198" y="9983"/>
                </a:lnTo>
                <a:lnTo>
                  <a:pt x="12664" y="9983"/>
                </a:lnTo>
                <a:lnTo>
                  <a:pt x="12244" y="353"/>
                </a:lnTo>
                <a:lnTo>
                  <a:pt x="12244" y="353"/>
                </a:lnTo>
              </a:path>
              <a:path w="21600" h="21600">
                <a:moveTo>
                  <a:pt x="13987" y="9983"/>
                </a:moveTo>
                <a:lnTo>
                  <a:pt x="13517" y="9983"/>
                </a:lnTo>
                <a:lnTo>
                  <a:pt x="13811" y="21237"/>
                </a:lnTo>
                <a:lnTo>
                  <a:pt x="14298" y="21237"/>
                </a:lnTo>
                <a:lnTo>
                  <a:pt x="13987" y="9983"/>
                </a:lnTo>
                <a:lnTo>
                  <a:pt x="13987" y="9983"/>
                </a:lnTo>
              </a:path>
              <a:path w="21600" h="21600">
                <a:moveTo>
                  <a:pt x="13719" y="353"/>
                </a:moveTo>
                <a:lnTo>
                  <a:pt x="13456" y="353"/>
                </a:lnTo>
                <a:lnTo>
                  <a:pt x="12857" y="14412"/>
                </a:lnTo>
                <a:lnTo>
                  <a:pt x="13299" y="14412"/>
                </a:lnTo>
                <a:lnTo>
                  <a:pt x="13517" y="9983"/>
                </a:lnTo>
                <a:lnTo>
                  <a:pt x="13987" y="9983"/>
                </a:lnTo>
                <a:lnTo>
                  <a:pt x="13719" y="353"/>
                </a:lnTo>
                <a:lnTo>
                  <a:pt x="13719" y="353"/>
                </a:lnTo>
              </a:path>
              <a:path w="21600" h="21600">
                <a:moveTo>
                  <a:pt x="16451" y="353"/>
                </a:moveTo>
                <a:lnTo>
                  <a:pt x="14643" y="353"/>
                </a:lnTo>
                <a:lnTo>
                  <a:pt x="14643" y="21224"/>
                </a:lnTo>
                <a:lnTo>
                  <a:pt x="16429" y="21224"/>
                </a:lnTo>
                <a:lnTo>
                  <a:pt x="16429" y="17935"/>
                </a:lnTo>
                <a:lnTo>
                  <a:pt x="15146" y="17935"/>
                </a:lnTo>
                <a:lnTo>
                  <a:pt x="15146" y="11676"/>
                </a:lnTo>
                <a:lnTo>
                  <a:pt x="16082" y="11676"/>
                </a:lnTo>
                <a:lnTo>
                  <a:pt x="16082" y="8529"/>
                </a:lnTo>
                <a:lnTo>
                  <a:pt x="15146" y="8529"/>
                </a:lnTo>
                <a:lnTo>
                  <a:pt x="15146" y="3643"/>
                </a:lnTo>
                <a:lnTo>
                  <a:pt x="16451" y="3643"/>
                </a:lnTo>
                <a:lnTo>
                  <a:pt x="16451" y="353"/>
                </a:lnTo>
                <a:lnTo>
                  <a:pt x="16451" y="353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0"/>
                </a:lnTo>
                <a:lnTo>
                  <a:pt x="18927" y="21510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3"/>
                </a:moveTo>
                <a:lnTo>
                  <a:pt x="16866" y="353"/>
                </a:lnTo>
                <a:lnTo>
                  <a:pt x="16866" y="21237"/>
                </a:lnTo>
                <a:lnTo>
                  <a:pt x="17349" y="21237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3"/>
                </a:lnTo>
                <a:lnTo>
                  <a:pt x="17107" y="353"/>
                </a:lnTo>
              </a:path>
              <a:path w="21600" h="21600">
                <a:moveTo>
                  <a:pt x="18927" y="353"/>
                </a:moveTo>
                <a:lnTo>
                  <a:pt x="18444" y="353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3"/>
                </a:lnTo>
                <a:lnTo>
                  <a:pt x="18927" y="353"/>
                </a:lnTo>
              </a:path>
              <a:path w="21600" h="21600">
                <a:moveTo>
                  <a:pt x="20655" y="3643"/>
                </a:moveTo>
                <a:lnTo>
                  <a:pt x="20152" y="3643"/>
                </a:lnTo>
                <a:lnTo>
                  <a:pt x="20152" y="21224"/>
                </a:lnTo>
                <a:lnTo>
                  <a:pt x="20655" y="21224"/>
                </a:lnTo>
                <a:lnTo>
                  <a:pt x="20655" y="3643"/>
                </a:lnTo>
                <a:lnTo>
                  <a:pt x="20655" y="3643"/>
                </a:lnTo>
              </a:path>
              <a:path w="21600" h="21600">
                <a:moveTo>
                  <a:pt x="21597" y="353"/>
                </a:moveTo>
                <a:lnTo>
                  <a:pt x="19253" y="353"/>
                </a:lnTo>
                <a:lnTo>
                  <a:pt x="19253" y="3643"/>
                </a:lnTo>
                <a:lnTo>
                  <a:pt x="21597" y="3643"/>
                </a:lnTo>
                <a:lnTo>
                  <a:pt x="21597" y="353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666874" y="6467475"/>
            <a:ext cx="76200" cy="177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4648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1917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20489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9284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6471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7888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3014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272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62768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4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8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15683" y="1987295"/>
            <a:ext cx="5034915" cy="3526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0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4.png"/><Relationship Id="rId3" Type="http://schemas.openxmlformats.org/officeDocument/2006/relationships/image" Target="../media/6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828675"/>
            <a:ext cx="1743074" cy="1333499"/>
            <a:chOff x="1428750" y="828675"/>
            <a:chExt cx="1743074" cy="13334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428750" y="1104900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4" y="0"/>
                  </a:lnTo>
                  <a:lnTo>
                    <a:pt x="0" y="10801"/>
                  </a:lnTo>
                  <a:lnTo>
                    <a:pt x="4644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2524125" y="828675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429000" y="116205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3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554477" y="2895920"/>
            <a:ext cx="8046719" cy="21954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STUDENT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NAME:</a:t>
            </a:r>
            <a:r>
              <a:rPr lang="en-US" altLang="zh-CN" sz="2400" b="0" i="1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Manikandan.S</a:t>
            </a:r>
            <a:endParaRPr lang="en-US" altLang="zh-CN" sz="2400" b="0" i="1" u="none" strike="noStrike" kern="0" cap="none" spc="-9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REGISTER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31221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19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68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NM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F741F6F1B55C0E282A647EE59DB42919</a:t>
            </a:r>
            <a:endParaRPr lang="en-US" altLang="zh-CN" sz="2400" b="0" i="1" u="none" strike="noStrike" kern="0" cap="none" spc="95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DEPARTMENT: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B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COLLEGE: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MAR</a:t>
            </a:r>
            <a:r>
              <a:rPr lang="en-US" altLang="zh-CN" sz="2400" b="0" i="1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GREGORIOS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2400" b="0" i="1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SCIENCE.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1269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534352" y="1481772"/>
            <a:ext cx="839978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12700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 pitchFamily="0" charset="0"/>
                <a:cs typeface="Cambria" pitchFamily="0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 pitchFamily="0" charset="0"/>
                <a:cs typeface="Cambria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836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 pitchFamily="0" charset="0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 pitchFamily="0" charset="0"/>
              <a:cs typeface="Cambria" pitchFamily="0" charset="0"/>
            </a:endParaRPr>
          </a:p>
          <a:p>
            <a:pPr lvl="2" marL="540893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2" marL="469900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83693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 pitchFamily="0" charset="0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 pitchFamily="0" charset="0"/>
              <a:cs typeface="Cambria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2" marL="5408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2703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586422" y="1420177"/>
            <a:ext cx="8406765" cy="4697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91313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 pitchFamily="0" charset="0"/>
                <a:cs typeface="Cambria" pitchFamily="0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 pitchFamily="0" charset="0"/>
              <a:cs typeface="Cambria" pitchFamily="0" charset="0"/>
            </a:endParaRPr>
          </a:p>
          <a:p>
            <a:pPr lvl="2" marL="469900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2" marL="469900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91313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2025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/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2014600" y="2967101"/>
              <a:ext cx="6457950" cy="1409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0" y="21600"/>
                  </a:moveTo>
                  <a:lnTo>
                    <a:pt x="9158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0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0" y="21600"/>
                  </a:moveTo>
                  <a:lnTo>
                    <a:pt x="15943" y="21600"/>
                  </a:lnTo>
                </a:path>
                <a:path w="21600" h="21600">
                  <a:moveTo>
                    <a:pt x="16166" y="21600"/>
                  </a:moveTo>
                  <a:lnTo>
                    <a:pt x="16230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0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7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3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3" y="21600"/>
                  </a:moveTo>
                  <a:lnTo>
                    <a:pt x="13778" y="21600"/>
                  </a:lnTo>
                </a:path>
                <a:path w="21600" h="21600">
                  <a:moveTo>
                    <a:pt x="7533" y="21600"/>
                  </a:moveTo>
                  <a:lnTo>
                    <a:pt x="7597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3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7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7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7" y="21600"/>
                  </a:lnTo>
                </a:path>
                <a:path w="21600" h="21600">
                  <a:moveTo>
                    <a:pt x="748" y="21600"/>
                  </a:moveTo>
                  <a:lnTo>
                    <a:pt x="811" y="21600"/>
                  </a:lnTo>
                </a:path>
                <a:path w="21600" h="21600">
                  <a:moveTo>
                    <a:pt x="2914" y="21600"/>
                  </a:moveTo>
                  <a:lnTo>
                    <a:pt x="2977" y="21600"/>
                  </a:lnTo>
                </a:path>
                <a:path w="21600" h="21600">
                  <a:moveTo>
                    <a:pt x="1608" y="21600"/>
                  </a:moveTo>
                  <a:lnTo>
                    <a:pt x="2658" y="21600"/>
                  </a:lnTo>
                </a:path>
                <a:path w="21600" h="21600">
                  <a:moveTo>
                    <a:pt x="0" y="21600"/>
                  </a:moveTo>
                  <a:lnTo>
                    <a:pt x="524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0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0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4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4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7" y="21600"/>
                  </a:lnTo>
                </a:path>
                <a:path w="21600" h="21600">
                  <a:moveTo>
                    <a:pt x="9987" y="18826"/>
                  </a:moveTo>
                  <a:lnTo>
                    <a:pt x="11325" y="18826"/>
                  </a:lnTo>
                </a:path>
                <a:path w="21600" h="21600">
                  <a:moveTo>
                    <a:pt x="5081" y="18826"/>
                  </a:moveTo>
                  <a:lnTo>
                    <a:pt x="5144" y="18826"/>
                  </a:lnTo>
                </a:path>
                <a:path w="21600" h="21600">
                  <a:moveTo>
                    <a:pt x="1321" y="18826"/>
                  </a:moveTo>
                  <a:lnTo>
                    <a:pt x="2977" y="18826"/>
                  </a:lnTo>
                </a:path>
                <a:path w="21600" h="21600">
                  <a:moveTo>
                    <a:pt x="16454" y="18826"/>
                  </a:moveTo>
                  <a:lnTo>
                    <a:pt x="17824" y="18826"/>
                  </a:lnTo>
                </a:path>
                <a:path w="21600" h="21600">
                  <a:moveTo>
                    <a:pt x="20787" y="18826"/>
                  </a:moveTo>
                  <a:lnTo>
                    <a:pt x="21600" y="18826"/>
                  </a:lnTo>
                </a:path>
                <a:path w="21600" h="21600">
                  <a:moveTo>
                    <a:pt x="20500" y="18826"/>
                  </a:moveTo>
                  <a:lnTo>
                    <a:pt x="20564" y="18826"/>
                  </a:lnTo>
                </a:path>
                <a:path w="21600" h="21600">
                  <a:moveTo>
                    <a:pt x="15880" y="18826"/>
                  </a:moveTo>
                  <a:lnTo>
                    <a:pt x="15943" y="18826"/>
                  </a:lnTo>
                </a:path>
                <a:path w="21600" h="21600">
                  <a:moveTo>
                    <a:pt x="0" y="18826"/>
                  </a:moveTo>
                  <a:lnTo>
                    <a:pt x="811" y="18826"/>
                  </a:lnTo>
                </a:path>
                <a:path w="21600" h="21600">
                  <a:moveTo>
                    <a:pt x="5654" y="18826"/>
                  </a:moveTo>
                  <a:lnTo>
                    <a:pt x="7279" y="18826"/>
                  </a:lnTo>
                </a:path>
                <a:path w="21600" h="21600">
                  <a:moveTo>
                    <a:pt x="7820" y="18826"/>
                  </a:moveTo>
                  <a:lnTo>
                    <a:pt x="9158" y="18826"/>
                  </a:lnTo>
                </a:path>
                <a:path w="21600" h="21600">
                  <a:moveTo>
                    <a:pt x="12153" y="18826"/>
                  </a:moveTo>
                  <a:lnTo>
                    <a:pt x="13491" y="18826"/>
                  </a:lnTo>
                </a:path>
                <a:path w="21600" h="21600">
                  <a:moveTo>
                    <a:pt x="16166" y="18826"/>
                  </a:moveTo>
                  <a:lnTo>
                    <a:pt x="16230" y="18826"/>
                  </a:lnTo>
                </a:path>
                <a:path w="21600" h="21600">
                  <a:moveTo>
                    <a:pt x="9700" y="18826"/>
                  </a:moveTo>
                  <a:lnTo>
                    <a:pt x="9732" y="18826"/>
                  </a:lnTo>
                </a:path>
                <a:path w="21600" h="21600">
                  <a:moveTo>
                    <a:pt x="18621" y="18826"/>
                  </a:moveTo>
                  <a:lnTo>
                    <a:pt x="19959" y="18826"/>
                  </a:lnTo>
                </a:path>
                <a:path w="21600" h="21600">
                  <a:moveTo>
                    <a:pt x="13713" y="18826"/>
                  </a:moveTo>
                  <a:lnTo>
                    <a:pt x="13778" y="18826"/>
                  </a:lnTo>
                </a:path>
                <a:path w="21600" h="21600">
                  <a:moveTo>
                    <a:pt x="14320" y="18826"/>
                  </a:moveTo>
                  <a:lnTo>
                    <a:pt x="15657" y="18826"/>
                  </a:lnTo>
                </a:path>
                <a:path w="21600" h="21600">
                  <a:moveTo>
                    <a:pt x="7533" y="18826"/>
                  </a:moveTo>
                  <a:lnTo>
                    <a:pt x="7597" y="18826"/>
                  </a:lnTo>
                </a:path>
                <a:path w="21600" h="21600">
                  <a:moveTo>
                    <a:pt x="18334" y="18826"/>
                  </a:moveTo>
                  <a:lnTo>
                    <a:pt x="18398" y="18826"/>
                  </a:lnTo>
                </a:path>
                <a:path w="21600" h="21600">
                  <a:moveTo>
                    <a:pt x="18047" y="18826"/>
                  </a:moveTo>
                  <a:lnTo>
                    <a:pt x="18110" y="18826"/>
                  </a:lnTo>
                </a:path>
                <a:path w="21600" h="21600">
                  <a:moveTo>
                    <a:pt x="5367" y="18826"/>
                  </a:moveTo>
                  <a:lnTo>
                    <a:pt x="5430" y="18826"/>
                  </a:lnTo>
                </a:path>
                <a:path w="21600" h="21600">
                  <a:moveTo>
                    <a:pt x="11548" y="18826"/>
                  </a:moveTo>
                  <a:lnTo>
                    <a:pt x="11612" y="18826"/>
                  </a:lnTo>
                </a:path>
                <a:path w="21600" h="21600">
                  <a:moveTo>
                    <a:pt x="20213" y="18826"/>
                  </a:moveTo>
                  <a:lnTo>
                    <a:pt x="20277" y="18826"/>
                  </a:lnTo>
                </a:path>
                <a:path w="21600" h="21600">
                  <a:moveTo>
                    <a:pt x="1035" y="18826"/>
                  </a:moveTo>
                  <a:lnTo>
                    <a:pt x="1097" y="18826"/>
                  </a:lnTo>
                </a:path>
                <a:path w="21600" h="21600">
                  <a:moveTo>
                    <a:pt x="11835" y="18826"/>
                  </a:moveTo>
                  <a:lnTo>
                    <a:pt x="11898" y="18826"/>
                  </a:lnTo>
                </a:path>
                <a:path w="21600" h="21600">
                  <a:moveTo>
                    <a:pt x="14000" y="18826"/>
                  </a:moveTo>
                  <a:lnTo>
                    <a:pt x="14065" y="18826"/>
                  </a:lnTo>
                </a:path>
                <a:path w="21600" h="21600">
                  <a:moveTo>
                    <a:pt x="3487" y="18826"/>
                  </a:moveTo>
                  <a:lnTo>
                    <a:pt x="4826" y="18826"/>
                  </a:lnTo>
                </a:path>
                <a:path w="21600" h="21600">
                  <a:moveTo>
                    <a:pt x="3200" y="18826"/>
                  </a:moveTo>
                  <a:lnTo>
                    <a:pt x="3265" y="18826"/>
                  </a:lnTo>
                </a:path>
                <a:path w="21600" h="21600">
                  <a:moveTo>
                    <a:pt x="9382" y="18826"/>
                  </a:moveTo>
                  <a:lnTo>
                    <a:pt x="9444" y="18826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0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7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3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0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6" y="16200"/>
                  </a:moveTo>
                  <a:lnTo>
                    <a:pt x="16230" y="16200"/>
                  </a:lnTo>
                </a:path>
                <a:path w="21600" h="21600">
                  <a:moveTo>
                    <a:pt x="1035" y="16200"/>
                  </a:moveTo>
                  <a:lnTo>
                    <a:pt x="1097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3" y="16200"/>
                  </a:moveTo>
                  <a:lnTo>
                    <a:pt x="7597" y="16200"/>
                  </a:lnTo>
                </a:path>
                <a:path w="21600" h="21600">
                  <a:moveTo>
                    <a:pt x="3487" y="16200"/>
                  </a:moveTo>
                  <a:lnTo>
                    <a:pt x="5144" y="16200"/>
                  </a:lnTo>
                </a:path>
                <a:path w="21600" h="21600">
                  <a:moveTo>
                    <a:pt x="7820" y="16200"/>
                  </a:moveTo>
                  <a:lnTo>
                    <a:pt x="9444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0" y="16200"/>
                  </a:lnTo>
                </a:path>
                <a:path w="21600" h="21600">
                  <a:moveTo>
                    <a:pt x="0" y="16200"/>
                  </a:moveTo>
                  <a:lnTo>
                    <a:pt x="811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0" y="16200"/>
                  </a:lnTo>
                </a:path>
                <a:path w="21600" h="21600">
                  <a:moveTo>
                    <a:pt x="5367" y="13427"/>
                  </a:moveTo>
                  <a:lnTo>
                    <a:pt x="5430" y="13427"/>
                  </a:lnTo>
                </a:path>
                <a:path w="21600" h="21600">
                  <a:moveTo>
                    <a:pt x="3200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3" y="13427"/>
                  </a:lnTo>
                </a:path>
                <a:path w="21600" h="21600">
                  <a:moveTo>
                    <a:pt x="7820" y="13427"/>
                  </a:moveTo>
                  <a:lnTo>
                    <a:pt x="9444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0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7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0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6" y="13427"/>
                  </a:moveTo>
                  <a:lnTo>
                    <a:pt x="16230" y="13427"/>
                  </a:lnTo>
                </a:path>
                <a:path w="21600" h="21600">
                  <a:moveTo>
                    <a:pt x="5654" y="13427"/>
                  </a:moveTo>
                  <a:lnTo>
                    <a:pt x="7597" y="13427"/>
                  </a:lnTo>
                </a:path>
                <a:path w="21600" h="21600">
                  <a:moveTo>
                    <a:pt x="1321" y="13427"/>
                  </a:moveTo>
                  <a:lnTo>
                    <a:pt x="2977" y="13427"/>
                  </a:lnTo>
                </a:path>
                <a:path w="21600" h="21600">
                  <a:moveTo>
                    <a:pt x="3487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7" y="10800"/>
                  </a:moveTo>
                  <a:lnTo>
                    <a:pt x="5430" y="10800"/>
                  </a:lnTo>
                </a:path>
                <a:path w="21600" h="21600">
                  <a:moveTo>
                    <a:pt x="7820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7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0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7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7" y="8027"/>
                  </a:lnTo>
                </a:path>
                <a:path w="21600" h="21600">
                  <a:moveTo>
                    <a:pt x="3487" y="8027"/>
                  </a:moveTo>
                  <a:lnTo>
                    <a:pt x="5430" y="8027"/>
                  </a:lnTo>
                </a:path>
                <a:path w="21600" h="21600">
                  <a:moveTo>
                    <a:pt x="0" y="8027"/>
                  </a:moveTo>
                  <a:lnTo>
                    <a:pt x="1097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0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0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7" y="5400"/>
                  </a:lnTo>
                </a:path>
                <a:path w="21600" h="21600">
                  <a:moveTo>
                    <a:pt x="1321" y="5400"/>
                  </a:moveTo>
                  <a:lnTo>
                    <a:pt x="5430" y="5400"/>
                  </a:lnTo>
                </a:path>
                <a:path w="21600" h="21600">
                  <a:moveTo>
                    <a:pt x="7820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0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7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7" y="2627"/>
                  </a:lnTo>
                </a:path>
                <a:path w="21600" h="21600">
                  <a:moveTo>
                    <a:pt x="7820" y="2627"/>
                  </a:moveTo>
                  <a:lnTo>
                    <a:pt x="16230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7" y="2627"/>
                  </a:lnTo>
                </a:path>
                <a:path w="21600" h="21600">
                  <a:moveTo>
                    <a:pt x="0" y="0"/>
                  </a:moveTo>
                  <a:lnTo>
                    <a:pt x="7597" y="0"/>
                  </a:lnTo>
                </a:path>
                <a:path w="21600" h="21600">
                  <a:moveTo>
                    <a:pt x="7820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2171700" y="4038598"/>
              <a:ext cx="5886450" cy="514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3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3" y="21600"/>
                  </a:lnTo>
                  <a:lnTo>
                    <a:pt x="243" y="9600"/>
                  </a:lnTo>
                  <a:lnTo>
                    <a:pt x="243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2257425" y="3724274"/>
              <a:ext cx="5886450" cy="8286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3" y="5957"/>
                  </a:moveTo>
                  <a:lnTo>
                    <a:pt x="0" y="5957"/>
                  </a:lnTo>
                  <a:lnTo>
                    <a:pt x="0" y="21600"/>
                  </a:lnTo>
                  <a:lnTo>
                    <a:pt x="243" y="21600"/>
                  </a:lnTo>
                  <a:lnTo>
                    <a:pt x="243" y="5957"/>
                  </a:lnTo>
                  <a:lnTo>
                    <a:pt x="243" y="5957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0"/>
                  </a:moveTo>
                  <a:lnTo>
                    <a:pt x="4753" y="273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0"/>
                  </a:lnTo>
                  <a:lnTo>
                    <a:pt x="4998" y="2730"/>
                  </a:lnTo>
                </a:path>
                <a:path w="21600" h="21600">
                  <a:moveTo>
                    <a:pt x="7373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3" y="21600"/>
                  </a:lnTo>
                  <a:lnTo>
                    <a:pt x="7373" y="3475"/>
                  </a:lnTo>
                  <a:lnTo>
                    <a:pt x="7373" y="3475"/>
                  </a:lnTo>
                </a:path>
                <a:path w="21600" h="21600">
                  <a:moveTo>
                    <a:pt x="9750" y="2730"/>
                  </a:moveTo>
                  <a:lnTo>
                    <a:pt x="9471" y="2730"/>
                  </a:lnTo>
                  <a:lnTo>
                    <a:pt x="9471" y="21600"/>
                  </a:lnTo>
                  <a:lnTo>
                    <a:pt x="9750" y="21600"/>
                  </a:lnTo>
                  <a:lnTo>
                    <a:pt x="9750" y="2730"/>
                  </a:lnTo>
                  <a:lnTo>
                    <a:pt x="9750" y="2730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0"/>
                  </a:moveTo>
                  <a:lnTo>
                    <a:pt x="14225" y="273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0"/>
                  </a:lnTo>
                  <a:lnTo>
                    <a:pt x="14469" y="2730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3"/>
                  </a:moveTo>
                  <a:lnTo>
                    <a:pt x="18978" y="743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3"/>
                  </a:lnTo>
                  <a:lnTo>
                    <a:pt x="19223" y="743"/>
                  </a:lnTo>
                </a:path>
                <a:path w="21600" h="21600">
                  <a:moveTo>
                    <a:pt x="21600" y="5957"/>
                  </a:moveTo>
                  <a:lnTo>
                    <a:pt x="21355" y="5957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7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2343150" y="2924174"/>
              <a:ext cx="5886450" cy="16287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3" y="1641"/>
                  </a:moveTo>
                  <a:lnTo>
                    <a:pt x="0" y="1641"/>
                  </a:lnTo>
                  <a:lnTo>
                    <a:pt x="0" y="21600"/>
                  </a:lnTo>
                  <a:lnTo>
                    <a:pt x="243" y="21600"/>
                  </a:lnTo>
                  <a:lnTo>
                    <a:pt x="243" y="1641"/>
                  </a:lnTo>
                  <a:lnTo>
                    <a:pt x="243" y="1641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3"/>
                  </a:moveTo>
                  <a:lnTo>
                    <a:pt x="4752" y="3283"/>
                  </a:lnTo>
                  <a:lnTo>
                    <a:pt x="4752" y="21600"/>
                  </a:lnTo>
                  <a:lnTo>
                    <a:pt x="4998" y="21600"/>
                  </a:lnTo>
                  <a:lnTo>
                    <a:pt x="4998" y="3283"/>
                  </a:lnTo>
                  <a:lnTo>
                    <a:pt x="4998" y="3283"/>
                  </a:lnTo>
                </a:path>
                <a:path w="21600" h="21600">
                  <a:moveTo>
                    <a:pt x="7373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3" y="21600"/>
                  </a:lnTo>
                  <a:lnTo>
                    <a:pt x="7373" y="0"/>
                  </a:lnTo>
                  <a:lnTo>
                    <a:pt x="7373" y="0"/>
                  </a:lnTo>
                </a:path>
                <a:path w="21600" h="21600">
                  <a:moveTo>
                    <a:pt x="9751" y="3535"/>
                  </a:moveTo>
                  <a:lnTo>
                    <a:pt x="9471" y="3535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5"/>
                  </a:lnTo>
                  <a:lnTo>
                    <a:pt x="9751" y="3535"/>
                  </a:lnTo>
                </a:path>
                <a:path w="21600" h="21600">
                  <a:moveTo>
                    <a:pt x="12128" y="5430"/>
                  </a:moveTo>
                  <a:lnTo>
                    <a:pt x="11848" y="5430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0"/>
                  </a:lnTo>
                  <a:lnTo>
                    <a:pt x="12128" y="5430"/>
                  </a:lnTo>
                </a:path>
                <a:path w="21600" h="21600">
                  <a:moveTo>
                    <a:pt x="14504" y="4041"/>
                  </a:moveTo>
                  <a:lnTo>
                    <a:pt x="14225" y="4041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1"/>
                  </a:lnTo>
                  <a:lnTo>
                    <a:pt x="14504" y="4041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2428875" y="4267199"/>
              <a:ext cx="5886450" cy="2857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3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3" y="21600"/>
                  </a:lnTo>
                  <a:lnTo>
                    <a:pt x="243" y="1440"/>
                  </a:lnTo>
                  <a:lnTo>
                    <a:pt x="243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3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3" y="21600"/>
                  </a:lnTo>
                  <a:lnTo>
                    <a:pt x="7373" y="9360"/>
                  </a:lnTo>
                  <a:lnTo>
                    <a:pt x="7373" y="9360"/>
                  </a:lnTo>
                </a:path>
                <a:path w="21600" h="21600">
                  <a:moveTo>
                    <a:pt x="9751" y="1440"/>
                  </a:moveTo>
                  <a:lnTo>
                    <a:pt x="9505" y="1440"/>
                  </a:lnTo>
                  <a:lnTo>
                    <a:pt x="9505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 rot="0">
              <a:off x="2347975" y="2881376"/>
              <a:ext cx="5876925" cy="5715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79" y="21600"/>
                  </a:moveTo>
                  <a:lnTo>
                    <a:pt x="2589" y="21600"/>
                  </a:lnTo>
                </a:path>
                <a:path w="21600" h="21600">
                  <a:moveTo>
                    <a:pt x="2379" y="18000"/>
                  </a:moveTo>
                  <a:lnTo>
                    <a:pt x="2589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0" y="12960"/>
                  </a:moveTo>
                  <a:lnTo>
                    <a:pt x="4971" y="12960"/>
                  </a:lnTo>
                </a:path>
                <a:path w="21600" h="21600">
                  <a:moveTo>
                    <a:pt x="4760" y="9360"/>
                  </a:moveTo>
                  <a:lnTo>
                    <a:pt x="4971" y="9360"/>
                  </a:lnTo>
                </a:path>
                <a:path w="21600" h="21600">
                  <a:moveTo>
                    <a:pt x="7245" y="1800"/>
                  </a:moveTo>
                  <a:lnTo>
                    <a:pt x="7245" y="3600"/>
                  </a:lnTo>
                </a:path>
                <a:path w="21600" h="21600">
                  <a:moveTo>
                    <a:pt x="7245" y="1800"/>
                  </a:moveTo>
                  <a:lnTo>
                    <a:pt x="7245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1" y="13680"/>
                  </a:moveTo>
                  <a:lnTo>
                    <a:pt x="9732" y="13680"/>
                  </a:lnTo>
                </a:path>
                <a:path w="21600" h="21600">
                  <a:moveTo>
                    <a:pt x="9521" y="10080"/>
                  </a:moveTo>
                  <a:lnTo>
                    <a:pt x="9732" y="10080"/>
                  </a:lnTo>
                </a:path>
                <a:path w="21600" h="21600">
                  <a:moveTo>
                    <a:pt x="11971" y="17280"/>
                  </a:moveTo>
                  <a:lnTo>
                    <a:pt x="11971" y="18720"/>
                  </a:lnTo>
                </a:path>
                <a:path w="21600" h="21600">
                  <a:moveTo>
                    <a:pt x="11971" y="17280"/>
                  </a:moveTo>
                  <a:lnTo>
                    <a:pt x="11971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7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7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3" y="15840"/>
                  </a:moveTo>
                  <a:lnTo>
                    <a:pt x="19113" y="17640"/>
                  </a:lnTo>
                </a:path>
                <a:path w="21600" h="21600">
                  <a:moveTo>
                    <a:pt x="19113" y="15840"/>
                  </a:moveTo>
                  <a:lnTo>
                    <a:pt x="19113" y="14040"/>
                  </a:lnTo>
                </a:path>
                <a:path w="21600" h="21600">
                  <a:moveTo>
                    <a:pt x="19008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8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3" y="7200"/>
                  </a:moveTo>
                  <a:lnTo>
                    <a:pt x="21493" y="9000"/>
                  </a:lnTo>
                </a:path>
                <a:path w="21600" h="21600">
                  <a:moveTo>
                    <a:pt x="21493" y="7200"/>
                  </a:moveTo>
                  <a:lnTo>
                    <a:pt x="21493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mpd="sng" cap="flat">
              <a:solidFill>
                <a:srgbClr val="585858"/>
              </a:solidFill>
              <a:prstDash val="solid"/>
              <a:round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 rot="0">
              <a:off x="1395475" y="4548251"/>
              <a:ext cx="7077075" cy="847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0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0"/>
                  </a:lnTo>
                </a:path>
                <a:path w="21600" h="21600">
                  <a:moveTo>
                    <a:pt x="0" y="17230"/>
                  </a:moveTo>
                  <a:lnTo>
                    <a:pt x="21600" y="17230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0"/>
                  </a:moveTo>
                  <a:lnTo>
                    <a:pt x="21600" y="2160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 rot="0">
              <a:off x="2333625" y="3848100"/>
              <a:ext cx="581977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mpd="sng" cap="flat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 rot="0">
            <a:off x="2014601" y="2786125"/>
            <a:ext cx="645795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1428750" y="47625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1428750" y="4933950"/>
            <a:ext cx="571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1428750" y="51054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428750" y="527685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2303145" y="284867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2950209" y="3201922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3597274" y="297211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4891149" y="2990215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5538215" y="313086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6185153" y="3025076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6832345" y="290163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479030" y="3095561"/>
            <a:ext cx="159383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126094" y="2866453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15"/>
                <a:gridCol w="638174"/>
                <a:gridCol w="647671"/>
                <a:gridCol w="647671"/>
                <a:gridCol w="647671"/>
                <a:gridCol w="647671"/>
                <a:gridCol w="647671"/>
                <a:gridCol w="647671"/>
                <a:gridCol w="647671"/>
                <a:gridCol w="638174"/>
                <a:gridCol w="486377"/>
              </a:tblGrid>
              <a:tr h="17332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934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33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208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668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208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001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20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391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079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208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 rot="0">
            <a:off x="2333625" y="3171825"/>
            <a:ext cx="5819775" cy="952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1773554" y="3015251"/>
            <a:ext cx="159383" cy="143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710054" y="2662444"/>
            <a:ext cx="222885" cy="3790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3434333" y="2371329"/>
            <a:ext cx="2581275" cy="517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2038350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2383408" y="5476557"/>
            <a:ext cx="24129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2800349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3145535" y="5476557"/>
            <a:ext cx="19430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35147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3862959" y="5476557"/>
            <a:ext cx="43497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44672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4815459" y="5476557"/>
            <a:ext cx="490218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 rot="0">
            <a:off x="5476875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5825490" y="5476557"/>
            <a:ext cx="6248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 rot="0">
            <a:off x="6619874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96" name="矩形"/>
          <p:cNvSpPr>
            <a:spLocks/>
          </p:cNvSpPr>
          <p:nvPr/>
        </p:nvSpPr>
        <p:spPr>
          <a:xfrm rot="0">
            <a:off x="6968743" y="5476557"/>
            <a:ext cx="8534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547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1315085" y="589597"/>
            <a:ext cx="218122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60"/>
                <a:gridCol w="1464284"/>
                <a:gridCol w="443839"/>
                <a:gridCol w="436847"/>
                <a:gridCol w="629278"/>
                <a:gridCol w="787391"/>
              </a:tblGrid>
              <a:tr h="228577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7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19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43432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048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217157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8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09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61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695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8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82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8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82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342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66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7" cy="1871980"/>
            <a:chOff x="7279561" y="2971163"/>
            <a:chExt cx="1872057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79" y="2215"/>
                  </a:lnTo>
                  <a:lnTo>
                    <a:pt x="19030" y="1702"/>
                  </a:lnTo>
                  <a:lnTo>
                    <a:pt x="16425" y="1253"/>
                  </a:lnTo>
                  <a:lnTo>
                    <a:pt x="13772" y="874"/>
                  </a:lnTo>
                  <a:lnTo>
                    <a:pt x="11075" y="561"/>
                  </a:lnTo>
                  <a:lnTo>
                    <a:pt x="8343" y="315"/>
                  </a:lnTo>
                  <a:lnTo>
                    <a:pt x="5581" y="141"/>
                  </a:lnTo>
                  <a:lnTo>
                    <a:pt x="279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8" y="35"/>
                  </a:lnTo>
                  <a:lnTo>
                    <a:pt x="5581" y="141"/>
                  </a:lnTo>
                  <a:lnTo>
                    <a:pt x="8343" y="315"/>
                  </a:lnTo>
                  <a:lnTo>
                    <a:pt x="11075" y="561"/>
                  </a:lnTo>
                  <a:lnTo>
                    <a:pt x="13772" y="874"/>
                  </a:lnTo>
                  <a:lnTo>
                    <a:pt x="16425" y="1253"/>
                  </a:lnTo>
                  <a:lnTo>
                    <a:pt x="19030" y="1702"/>
                  </a:lnTo>
                  <a:lnTo>
                    <a:pt x="21579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2" y="0"/>
                  </a:moveTo>
                  <a:lnTo>
                    <a:pt x="0" y="21596"/>
                  </a:lnTo>
                  <a:lnTo>
                    <a:pt x="21596" y="8012"/>
                  </a:lnTo>
                  <a:lnTo>
                    <a:pt x="20804" y="7005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39"/>
                  </a:lnTo>
                  <a:lnTo>
                    <a:pt x="17130" y="3408"/>
                  </a:lnTo>
                  <a:lnTo>
                    <a:pt x="16095" y="2624"/>
                  </a:lnTo>
                  <a:lnTo>
                    <a:pt x="15016" y="1890"/>
                  </a:lnTo>
                  <a:lnTo>
                    <a:pt x="13897" y="1206"/>
                  </a:lnTo>
                  <a:lnTo>
                    <a:pt x="12737" y="575"/>
                  </a:lnTo>
                  <a:lnTo>
                    <a:pt x="11542" y="0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2" y="0"/>
                  </a:moveTo>
                  <a:lnTo>
                    <a:pt x="12737" y="575"/>
                  </a:lnTo>
                  <a:lnTo>
                    <a:pt x="13897" y="1206"/>
                  </a:lnTo>
                  <a:lnTo>
                    <a:pt x="15016" y="1890"/>
                  </a:lnTo>
                  <a:lnTo>
                    <a:pt x="16095" y="2624"/>
                  </a:lnTo>
                  <a:lnTo>
                    <a:pt x="17130" y="3408"/>
                  </a:lnTo>
                  <a:lnTo>
                    <a:pt x="18122" y="4239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4" y="7005"/>
                  </a:lnTo>
                  <a:lnTo>
                    <a:pt x="21596" y="8012"/>
                  </a:lnTo>
                  <a:lnTo>
                    <a:pt x="0" y="21596"/>
                  </a:lnTo>
                  <a:lnTo>
                    <a:pt x="11542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29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6" y="19502"/>
                  </a:lnTo>
                  <a:lnTo>
                    <a:pt x="21469" y="17419"/>
                  </a:lnTo>
                  <a:lnTo>
                    <a:pt x="21309" y="15353"/>
                  </a:lnTo>
                  <a:lnTo>
                    <a:pt x="21086" y="13311"/>
                  </a:lnTo>
                  <a:lnTo>
                    <a:pt x="20801" y="11293"/>
                  </a:lnTo>
                  <a:lnTo>
                    <a:pt x="20455" y="9308"/>
                  </a:lnTo>
                  <a:lnTo>
                    <a:pt x="20047" y="7357"/>
                  </a:lnTo>
                  <a:lnTo>
                    <a:pt x="19580" y="5447"/>
                  </a:lnTo>
                  <a:lnTo>
                    <a:pt x="19055" y="3580"/>
                  </a:lnTo>
                  <a:lnTo>
                    <a:pt x="18472" y="1764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29" y="0"/>
                  </a:moveTo>
                  <a:lnTo>
                    <a:pt x="18472" y="1764"/>
                  </a:lnTo>
                  <a:lnTo>
                    <a:pt x="19055" y="3580"/>
                  </a:lnTo>
                  <a:lnTo>
                    <a:pt x="19580" y="5447"/>
                  </a:lnTo>
                  <a:lnTo>
                    <a:pt x="20047" y="7357"/>
                  </a:lnTo>
                  <a:lnTo>
                    <a:pt x="20455" y="9308"/>
                  </a:lnTo>
                  <a:lnTo>
                    <a:pt x="20801" y="11293"/>
                  </a:lnTo>
                  <a:lnTo>
                    <a:pt x="21086" y="13311"/>
                  </a:lnTo>
                  <a:lnTo>
                    <a:pt x="21309" y="15353"/>
                  </a:lnTo>
                  <a:lnTo>
                    <a:pt x="21469" y="17419"/>
                  </a:lnTo>
                  <a:lnTo>
                    <a:pt x="21566" y="19502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29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19" y="19353"/>
                  </a:lnTo>
                  <a:lnTo>
                    <a:pt x="20079" y="17056"/>
                  </a:lnTo>
                  <a:lnTo>
                    <a:pt x="20479" y="14714"/>
                  </a:lnTo>
                  <a:lnTo>
                    <a:pt x="20819" y="12331"/>
                  </a:lnTo>
                  <a:lnTo>
                    <a:pt x="21098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7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7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8" y="9914"/>
                  </a:lnTo>
                  <a:lnTo>
                    <a:pt x="20819" y="12331"/>
                  </a:lnTo>
                  <a:lnTo>
                    <a:pt x="20479" y="14714"/>
                  </a:lnTo>
                  <a:lnTo>
                    <a:pt x="20079" y="17056"/>
                  </a:lnTo>
                  <a:lnTo>
                    <a:pt x="19619" y="19353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5"/>
                  </a:lnTo>
                  <a:lnTo>
                    <a:pt x="12558" y="20938"/>
                  </a:lnTo>
                  <a:lnTo>
                    <a:pt x="13683" y="20221"/>
                  </a:lnTo>
                  <a:lnTo>
                    <a:pt x="14764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0"/>
                  </a:lnTo>
                  <a:lnTo>
                    <a:pt x="18613" y="15803"/>
                  </a:lnTo>
                  <a:lnTo>
                    <a:pt x="19443" y="14768"/>
                  </a:lnTo>
                  <a:lnTo>
                    <a:pt x="20220" y="13686"/>
                  </a:lnTo>
                  <a:lnTo>
                    <a:pt x="20937" y="12561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1"/>
                  </a:lnTo>
                  <a:lnTo>
                    <a:pt x="20220" y="13686"/>
                  </a:lnTo>
                  <a:lnTo>
                    <a:pt x="19443" y="14768"/>
                  </a:lnTo>
                  <a:lnTo>
                    <a:pt x="18613" y="15803"/>
                  </a:lnTo>
                  <a:lnTo>
                    <a:pt x="17727" y="16790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4" y="19446"/>
                  </a:lnTo>
                  <a:lnTo>
                    <a:pt x="13683" y="20221"/>
                  </a:lnTo>
                  <a:lnTo>
                    <a:pt x="12558" y="20938"/>
                  </a:lnTo>
                  <a:lnTo>
                    <a:pt x="11392" y="21595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036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89" y="20991"/>
                  </a:lnTo>
                  <a:lnTo>
                    <a:pt x="4053" y="21227"/>
                  </a:lnTo>
                  <a:lnTo>
                    <a:pt x="5427" y="21407"/>
                  </a:lnTo>
                  <a:lnTo>
                    <a:pt x="6807" y="21527"/>
                  </a:lnTo>
                  <a:lnTo>
                    <a:pt x="8189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8" y="21440"/>
                  </a:lnTo>
                  <a:lnTo>
                    <a:pt x="13698" y="21275"/>
                  </a:lnTo>
                  <a:lnTo>
                    <a:pt x="15055" y="21054"/>
                  </a:lnTo>
                  <a:lnTo>
                    <a:pt x="16399" y="20776"/>
                  </a:lnTo>
                  <a:lnTo>
                    <a:pt x="17727" y="20443"/>
                  </a:lnTo>
                  <a:lnTo>
                    <a:pt x="19035" y="20052"/>
                  </a:lnTo>
                  <a:lnTo>
                    <a:pt x="20322" y="19606"/>
                  </a:lnTo>
                  <a:lnTo>
                    <a:pt x="21585" y="19104"/>
                  </a:lnTo>
                  <a:lnTo>
                    <a:pt x="9036" y="0"/>
                  </a:lnTo>
                  <a:close/>
                </a:path>
              </a:pathLst>
            </a:custGeom>
            <a:solidFill>
              <a:srgbClr val="F79546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19104"/>
                  </a:moveTo>
                  <a:lnTo>
                    <a:pt x="20322" y="19606"/>
                  </a:lnTo>
                  <a:lnTo>
                    <a:pt x="19035" y="20052"/>
                  </a:lnTo>
                  <a:lnTo>
                    <a:pt x="17727" y="20443"/>
                  </a:lnTo>
                  <a:lnTo>
                    <a:pt x="16399" y="20776"/>
                  </a:lnTo>
                  <a:lnTo>
                    <a:pt x="15055" y="21054"/>
                  </a:lnTo>
                  <a:lnTo>
                    <a:pt x="13698" y="21275"/>
                  </a:lnTo>
                  <a:lnTo>
                    <a:pt x="12328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89" y="21592"/>
                  </a:lnTo>
                  <a:lnTo>
                    <a:pt x="6807" y="21527"/>
                  </a:lnTo>
                  <a:lnTo>
                    <a:pt x="5427" y="21407"/>
                  </a:lnTo>
                  <a:lnTo>
                    <a:pt x="4053" y="21227"/>
                  </a:lnTo>
                  <a:lnTo>
                    <a:pt x="2689" y="20991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6" y="0"/>
                  </a:lnTo>
                  <a:lnTo>
                    <a:pt x="21585" y="19104"/>
                  </a:lnTo>
                  <a:close/>
                </a:path>
              </a:pathLst>
            </a:custGeom>
            <a:noFill/>
            <a:ln w="19049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8"/>
                  </a:lnTo>
                  <a:lnTo>
                    <a:pt x="2089" y="13789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3" y="16509"/>
                  </a:lnTo>
                  <a:lnTo>
                    <a:pt x="5605" y="17325"/>
                  </a:lnTo>
                  <a:lnTo>
                    <a:pt x="6601" y="18091"/>
                  </a:lnTo>
                  <a:lnTo>
                    <a:pt x="7637" y="18809"/>
                  </a:lnTo>
                  <a:lnTo>
                    <a:pt x="8716" y="19474"/>
                  </a:lnTo>
                  <a:lnTo>
                    <a:pt x="9833" y="20088"/>
                  </a:lnTo>
                  <a:lnTo>
                    <a:pt x="10984" y="20646"/>
                  </a:lnTo>
                  <a:lnTo>
                    <a:pt x="12172" y="21146"/>
                  </a:lnTo>
                  <a:lnTo>
                    <a:pt x="13389" y="2158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C4D7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389" y="21589"/>
                  </a:moveTo>
                  <a:lnTo>
                    <a:pt x="12172" y="21146"/>
                  </a:lnTo>
                  <a:lnTo>
                    <a:pt x="10984" y="20646"/>
                  </a:lnTo>
                  <a:lnTo>
                    <a:pt x="9833" y="20088"/>
                  </a:lnTo>
                  <a:lnTo>
                    <a:pt x="8716" y="19474"/>
                  </a:lnTo>
                  <a:lnTo>
                    <a:pt x="7637" y="18809"/>
                  </a:lnTo>
                  <a:lnTo>
                    <a:pt x="6601" y="18091"/>
                  </a:lnTo>
                  <a:lnTo>
                    <a:pt x="5605" y="17325"/>
                  </a:lnTo>
                  <a:lnTo>
                    <a:pt x="4653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89"/>
                  </a:lnTo>
                  <a:lnTo>
                    <a:pt x="1337" y="12798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5" y="0"/>
                  </a:lnTo>
                  <a:lnTo>
                    <a:pt x="13389" y="21589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06" y="0"/>
                  </a:moveTo>
                  <a:lnTo>
                    <a:pt x="444" y="1560"/>
                  </a:lnTo>
                  <a:lnTo>
                    <a:pt x="241" y="3131"/>
                  </a:lnTo>
                  <a:lnTo>
                    <a:pt x="99" y="4709"/>
                  </a:lnTo>
                  <a:lnTo>
                    <a:pt x="19" y="6292"/>
                  </a:lnTo>
                  <a:lnTo>
                    <a:pt x="0" y="7874"/>
                  </a:lnTo>
                  <a:lnTo>
                    <a:pt x="40" y="9454"/>
                  </a:lnTo>
                  <a:lnTo>
                    <a:pt x="139" y="11029"/>
                  </a:lnTo>
                  <a:lnTo>
                    <a:pt x="298" y="12593"/>
                  </a:lnTo>
                  <a:lnTo>
                    <a:pt x="518" y="14143"/>
                  </a:lnTo>
                  <a:lnTo>
                    <a:pt x="796" y="15678"/>
                  </a:lnTo>
                  <a:lnTo>
                    <a:pt x="1132" y="17195"/>
                  </a:lnTo>
                  <a:lnTo>
                    <a:pt x="1528" y="18687"/>
                  </a:lnTo>
                  <a:lnTo>
                    <a:pt x="1982" y="20153"/>
                  </a:lnTo>
                  <a:lnTo>
                    <a:pt x="2493" y="21590"/>
                  </a:lnTo>
                  <a:lnTo>
                    <a:pt x="21587" y="7611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93" y="21590"/>
                  </a:moveTo>
                  <a:lnTo>
                    <a:pt x="1982" y="20153"/>
                  </a:lnTo>
                  <a:lnTo>
                    <a:pt x="1528" y="18687"/>
                  </a:lnTo>
                  <a:lnTo>
                    <a:pt x="1132" y="17195"/>
                  </a:lnTo>
                  <a:lnTo>
                    <a:pt x="796" y="15678"/>
                  </a:lnTo>
                  <a:lnTo>
                    <a:pt x="518" y="14143"/>
                  </a:lnTo>
                  <a:lnTo>
                    <a:pt x="298" y="12593"/>
                  </a:lnTo>
                  <a:lnTo>
                    <a:pt x="139" y="11029"/>
                  </a:lnTo>
                  <a:lnTo>
                    <a:pt x="40" y="9454"/>
                  </a:lnTo>
                  <a:lnTo>
                    <a:pt x="0" y="7874"/>
                  </a:lnTo>
                  <a:lnTo>
                    <a:pt x="19" y="6292"/>
                  </a:lnTo>
                  <a:lnTo>
                    <a:pt x="99" y="4709"/>
                  </a:lnTo>
                  <a:lnTo>
                    <a:pt x="241" y="3131"/>
                  </a:lnTo>
                  <a:lnTo>
                    <a:pt x="444" y="1560"/>
                  </a:lnTo>
                  <a:lnTo>
                    <a:pt x="706" y="0"/>
                  </a:lnTo>
                  <a:lnTo>
                    <a:pt x="21587" y="7611"/>
                  </a:lnTo>
                  <a:lnTo>
                    <a:pt x="2493" y="2159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0" y="1057"/>
                  </a:lnTo>
                  <a:lnTo>
                    <a:pt x="5217" y="2172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8" y="5839"/>
                  </a:lnTo>
                  <a:lnTo>
                    <a:pt x="2327" y="7157"/>
                  </a:lnTo>
                  <a:lnTo>
                    <a:pt x="1742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2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2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2" y="8519"/>
                  </a:lnTo>
                  <a:lnTo>
                    <a:pt x="2327" y="7157"/>
                  </a:lnTo>
                  <a:lnTo>
                    <a:pt x="2968" y="5839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2"/>
                  </a:lnTo>
                  <a:lnTo>
                    <a:pt x="6070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5" y="293"/>
                  </a:lnTo>
                  <a:lnTo>
                    <a:pt x="14382" y="521"/>
                  </a:lnTo>
                  <a:lnTo>
                    <a:pt x="12635" y="811"/>
                  </a:lnTo>
                  <a:lnTo>
                    <a:pt x="10915" y="1162"/>
                  </a:lnTo>
                  <a:lnTo>
                    <a:pt x="9227" y="1574"/>
                  </a:lnTo>
                  <a:lnTo>
                    <a:pt x="7576" y="2046"/>
                  </a:lnTo>
                  <a:lnTo>
                    <a:pt x="5964" y="2578"/>
                  </a:lnTo>
                  <a:lnTo>
                    <a:pt x="4397" y="3168"/>
                  </a:lnTo>
                  <a:lnTo>
                    <a:pt x="2878" y="3814"/>
                  </a:lnTo>
                  <a:lnTo>
                    <a:pt x="1411" y="4516"/>
                  </a:lnTo>
                  <a:lnTo>
                    <a:pt x="0" y="5275"/>
                  </a:lnTo>
                  <a:lnTo>
                    <a:pt x="21585" y="21600"/>
                  </a:lnTo>
                  <a:lnTo>
                    <a:pt x="21585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6"/>
                  </a:lnTo>
                  <a:lnTo>
                    <a:pt x="2878" y="3814"/>
                  </a:lnTo>
                  <a:lnTo>
                    <a:pt x="4397" y="3168"/>
                  </a:lnTo>
                  <a:lnTo>
                    <a:pt x="5964" y="2578"/>
                  </a:lnTo>
                  <a:lnTo>
                    <a:pt x="7576" y="2046"/>
                  </a:lnTo>
                  <a:lnTo>
                    <a:pt x="9227" y="1574"/>
                  </a:lnTo>
                  <a:lnTo>
                    <a:pt x="10915" y="1162"/>
                  </a:lnTo>
                  <a:lnTo>
                    <a:pt x="12635" y="811"/>
                  </a:lnTo>
                  <a:lnTo>
                    <a:pt x="14382" y="521"/>
                  </a:lnTo>
                  <a:lnTo>
                    <a:pt x="16155" y="293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5" y="0"/>
                  </a:lnTo>
                  <a:lnTo>
                    <a:pt x="21585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21" name="矩形"/>
          <p:cNvSpPr>
            <a:spLocks/>
          </p:cNvSpPr>
          <p:nvPr/>
        </p:nvSpPr>
        <p:spPr>
          <a:xfrm rot="0">
            <a:off x="8041005" y="2585402"/>
            <a:ext cx="364490" cy="243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 rot="0">
            <a:off x="62579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223" name="曲线"/>
          <p:cNvSpPr>
            <a:spLocks/>
          </p:cNvSpPr>
          <p:nvPr/>
        </p:nvSpPr>
        <p:spPr>
          <a:xfrm rot="0">
            <a:off x="6667499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224" name="曲线"/>
          <p:cNvSpPr>
            <a:spLocks/>
          </p:cNvSpPr>
          <p:nvPr/>
        </p:nvSpPr>
        <p:spPr>
          <a:xfrm rot="0">
            <a:off x="71723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753427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796290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835342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866775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mpd="sng" cap="flat">
            <a:noFill/>
            <a:prstDash val="solid"/>
            <a:miter/>
          </a:ln>
        </p:spPr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 rot="0">
            <a:off x="6329934" y="5001577"/>
            <a:ext cx="3905885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116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92830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 rot="0">
            <a:off x="1247775" y="668336"/>
            <a:ext cx="27749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 rot="0">
            <a:off x="1049972" y="1736153"/>
            <a:ext cx="7957820" cy="33864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4830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064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541895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6466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4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49" y="1476"/>
                </a:lnTo>
                <a:lnTo>
                  <a:pt x="3159" y="3160"/>
                </a:lnTo>
                <a:lnTo>
                  <a:pt x="1476" y="5349"/>
                </a:lnTo>
                <a:lnTo>
                  <a:pt x="385" y="7927"/>
                </a:lnTo>
                <a:lnTo>
                  <a:pt x="0" y="10800"/>
                </a:lnTo>
                <a:lnTo>
                  <a:pt x="385" y="13672"/>
                </a:lnTo>
                <a:lnTo>
                  <a:pt x="1476" y="16249"/>
                </a:lnTo>
                <a:lnTo>
                  <a:pt x="3159" y="18439"/>
                </a:lnTo>
                <a:lnTo>
                  <a:pt x="5349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1" y="16249"/>
                </a:lnTo>
                <a:lnTo>
                  <a:pt x="21212" y="13672"/>
                </a:lnTo>
                <a:lnTo>
                  <a:pt x="21600" y="10800"/>
                </a:lnTo>
                <a:lnTo>
                  <a:pt x="21212" y="7927"/>
                </a:lnTo>
                <a:lnTo>
                  <a:pt x="20121" y="5349"/>
                </a:lnTo>
                <a:lnTo>
                  <a:pt x="18439" y="3160"/>
                </a:lnTo>
                <a:lnTo>
                  <a:pt x="16249" y="1476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2" y="456"/>
                </a:lnTo>
                <a:lnTo>
                  <a:pt x="6246" y="1003"/>
                </a:lnTo>
                <a:lnTo>
                  <a:pt x="4920" y="1739"/>
                </a:lnTo>
                <a:lnTo>
                  <a:pt x="3713" y="2648"/>
                </a:lnTo>
                <a:lnTo>
                  <a:pt x="2650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7" y="9203"/>
                </a:lnTo>
                <a:lnTo>
                  <a:pt x="0" y="10800"/>
                </a:lnTo>
                <a:lnTo>
                  <a:pt x="117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50" y="17884"/>
                </a:lnTo>
                <a:lnTo>
                  <a:pt x="3713" y="18950"/>
                </a:lnTo>
                <a:lnTo>
                  <a:pt x="4920" y="19859"/>
                </a:lnTo>
                <a:lnTo>
                  <a:pt x="6246" y="20596"/>
                </a:lnTo>
                <a:lnTo>
                  <a:pt x="7682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6" y="21481"/>
                </a:lnTo>
                <a:lnTo>
                  <a:pt x="13916" y="21142"/>
                </a:lnTo>
                <a:lnTo>
                  <a:pt x="15351" y="20596"/>
                </a:lnTo>
                <a:lnTo>
                  <a:pt x="16678" y="19859"/>
                </a:lnTo>
                <a:lnTo>
                  <a:pt x="17884" y="18950"/>
                </a:lnTo>
                <a:lnTo>
                  <a:pt x="18948" y="17884"/>
                </a:lnTo>
                <a:lnTo>
                  <a:pt x="19858" y="16679"/>
                </a:lnTo>
                <a:lnTo>
                  <a:pt x="20596" y="15352"/>
                </a:lnTo>
                <a:lnTo>
                  <a:pt x="21141" y="13918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3"/>
                </a:lnTo>
                <a:lnTo>
                  <a:pt x="21141" y="7680"/>
                </a:lnTo>
                <a:lnTo>
                  <a:pt x="20596" y="6246"/>
                </a:lnTo>
                <a:lnTo>
                  <a:pt x="19858" y="4918"/>
                </a:lnTo>
                <a:lnTo>
                  <a:pt x="18948" y="3713"/>
                </a:lnTo>
                <a:lnTo>
                  <a:pt x="17884" y="2648"/>
                </a:lnTo>
                <a:lnTo>
                  <a:pt x="16678" y="1739"/>
                </a:lnTo>
                <a:lnTo>
                  <a:pt x="15351" y="1003"/>
                </a:lnTo>
                <a:lnTo>
                  <a:pt x="13916" y="456"/>
                </a:lnTo>
                <a:lnTo>
                  <a:pt x="12396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40409" y="427418"/>
            <a:ext cx="2356485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01009" y="1708785"/>
            <a:ext cx="4529455" cy="39350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8003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462280" y="1795081"/>
            <a:ext cx="7739379" cy="47409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9837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581775" y="1647825"/>
            <a:ext cx="314324" cy="314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40409" y="761365"/>
            <a:ext cx="3554095" cy="1312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514667" y="2325370"/>
            <a:ext cx="8331200" cy="3687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/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1715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591675" y="990600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722312" y="763523"/>
            <a:ext cx="4420869" cy="445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14825" y="1466850"/>
            <a:ext cx="5267325" cy="34385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 rot="0">
            <a:off x="926782" y="1734565"/>
            <a:ext cx="2705735" cy="38799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6984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61975" y="169545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 rot="0">
            <a:off x="3726560" y="2653347"/>
            <a:ext cx="3589652" cy="1555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5729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/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565528" y="2221166"/>
            <a:ext cx="3242945" cy="2780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94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258175" y="15525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2474" y="341947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280670" y="1037843"/>
            <a:ext cx="7538084" cy="678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24835" y="2245931"/>
            <a:ext cx="6245859" cy="112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239776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6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1</cp:revision>
  <dcterms:created xsi:type="dcterms:W3CDTF">2024-08-30T15:49:58Z</dcterms:created>
  <dcterms:modified xsi:type="dcterms:W3CDTF">2024-08-31T06:28:17Z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