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a:xfrm>
            <a:off x="609600" y="1577340"/>
            <a:ext cx="10972800" cy="266700"/>
          </a:xfrm>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err="1"/>
              <a:t>P</a:t>
            </a:r>
            <a:r>
              <a:rPr dirty="0" sz="2400" lang="en-US" err="1"/>
              <a:t>r</a:t>
            </a:r>
            <a:r>
              <a:rPr dirty="0" sz="2400" lang="en-US" err="1"/>
              <a:t>i</a:t>
            </a:r>
            <a:r>
              <a:rPr dirty="0" sz="2400" lang="en-US" err="1"/>
              <a:t>y</a:t>
            </a:r>
            <a:r>
              <a:rPr dirty="0" sz="2400" lang="en-US" err="1"/>
              <a:t>a</a:t>
            </a:r>
            <a:r>
              <a:rPr dirty="0" sz="2400" lang="en-US" err="1"/>
              <a:t>.</a:t>
            </a:r>
            <a:r>
              <a:rPr dirty="0" sz="2400" lang="en-US" err="1"/>
              <a:t>D</a:t>
            </a:r>
            <a:endParaRPr dirty="0" sz="2800" lang="en-US"/>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2</a:t>
            </a:r>
            <a:r>
              <a:rPr dirty="0" sz="2400" lang="en-US"/>
              <a:t>3</a:t>
            </a:r>
            <a:r>
              <a:rPr dirty="0" sz="2400" lang="en-US"/>
              <a:t>6</a:t>
            </a:r>
            <a:r>
              <a:rPr dirty="0" sz="2400" lang="en-US"/>
              <a:t>2</a:t>
            </a:r>
            <a:endParaRPr dirty="0" sz="2800"/>
          </a:p>
          <a:p>
            <a:r>
              <a:rPr dirty="0" sz="2400" lang="en-US"/>
              <a:t>DEPARTMENT:</a:t>
            </a:r>
            <a:r>
              <a:rPr dirty="0" sz="2400" lang="en-IN"/>
              <a:t> (B.COM </a:t>
            </a:r>
            <a:r>
              <a:rPr dirty="0" sz="2400" lang="en-US"/>
              <a:t>Accounting&amp; Finance</a:t>
            </a:r>
            <a:r>
              <a:rPr dirty="0" sz="2400" lang="en-IN"/>
              <a:t>)</a:t>
            </a:r>
            <a:endParaRPr dirty="0" sz="2800" lang="en-US"/>
          </a:p>
          <a:p>
            <a:r>
              <a:rPr dirty="0" sz="2400" lang="en-US"/>
              <a:t>COLLEGE</a:t>
            </a:r>
            <a:r>
              <a:rPr dirty="0" sz="2400" lang="en-IN"/>
              <a:t>: </a:t>
            </a:r>
            <a:r>
              <a:rPr altLang="en-GB" dirty="0" sz="2400" lang="en-US"/>
              <a:t>Sree muthukumaraswamy college </a:t>
            </a:r>
            <a:endParaRPr dirty="0" sz="2800" lang="en-US"/>
          </a:p>
          <a:p>
            <a:r>
              <a:rPr dirty="0" sz="2400" lang="en-US"/>
              <a:t>           </a:t>
            </a:r>
            <a:endParaRPr dirty="0" sz="2400" lang="en-IN"/>
          </a:p>
        </p:txBody>
      </p:sp>
      <p:sp>
        <p:nvSpPr>
          <p:cNvPr id="1048603" name="TextBox 1"/>
          <p:cNvSpPr txBox="1"/>
          <p:nvPr/>
        </p:nvSpPr>
        <p:spPr>
          <a:xfrm>
            <a:off x="4782741" y="2478881"/>
            <a:ext cx="1828800" cy="358141"/>
          </a:xfrm>
          <a:prstGeom prst="rect"/>
          <a:noFill/>
        </p:spPr>
        <p:txBody>
          <a:bodyPr rtlCol="0" wrap="square">
            <a:spAutoFit/>
          </a:bodyPr>
          <a:p>
            <a:pPr algn="l"/>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fci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conditional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003041"/>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Vijay Kumar</cp:lastModifiedBy>
  <dcterms:created xsi:type="dcterms:W3CDTF">2024-03-28T06:07:22Z</dcterms:created>
  <dcterms:modified xsi:type="dcterms:W3CDTF">2024-10-24T14:31:49Z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9f2b831ec4e643239e04536a8ab63140</vt:lpwstr>
  </property>
</Properties>
</file>