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type="body" idx="1"/>
          </p:nvPr>
        </p:nvSpPr>
        <p:spPr>
          <a:xfrm>
            <a:off x="609600" y="1577340"/>
            <a:ext cx="10972800" cy="266700"/>
          </a:xfrm>
        </p:spPr>
        <p:txBody>
          <a:bodyPr bIns="0" lIns="0" rIns="0" tIns="0"/>
          <a:p/>
        </p:txBody>
      </p:sp>
      <p:sp>
        <p:nvSpPr>
          <p:cNvPr id="10487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B</a:t>
            </a:r>
            <a:r>
              <a:rPr altLang="en-GB" dirty="0" sz="2400" lang="en-US"/>
              <a:t>.</a:t>
            </a:r>
            <a:r>
              <a:rPr altLang="en-GB" dirty="0" sz="2400" lang="en-US"/>
              <a:t>R</a:t>
            </a:r>
            <a:r>
              <a:rPr altLang="en-GB" dirty="0" sz="2400" lang="en-US"/>
              <a:t>e</a:t>
            </a:r>
            <a:r>
              <a:rPr altLang="en-GB" dirty="0" sz="2400" lang="en-US"/>
              <a:t>s</a:t>
            </a:r>
            <a:r>
              <a:rPr altLang="en-GB" dirty="0" sz="2400" lang="en-US"/>
              <a:t>h</a:t>
            </a:r>
            <a:r>
              <a:rPr altLang="en-GB" dirty="0" sz="2400" lang="en-US"/>
              <a:t>m</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0</a:t>
            </a:r>
            <a:r>
              <a:rPr altLang="en-GB" dirty="0" sz="2400" lang="en-US"/>
              <a:t>0</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2024-09-07T05:07:07Z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def2106629be43819c18d72f0e075001</vt:lpwstr>
  </property>
</Properties>
</file>