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-66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Glory\Downloads\employee_data%20(2)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/>
        <c:gapWidth val="246"/>
        <c:overlap val="-28"/>
        <c:axId val="108975232"/>
        <c:axId val="108976768"/>
      </c:barChart>
      <c:catAx>
        <c:axId val="108975232"/>
        <c:scaling>
          <c:orientation val="minMax"/>
        </c:scaling>
        <c:axPos val="b"/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976768"/>
        <c:crosses val="autoZero"/>
        <c:auto val="1"/>
        <c:lblAlgn val="ctr"/>
        <c:lblOffset val="100"/>
      </c:catAx>
      <c:valAx>
        <c:axId val="10897676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975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[employee_data (2).csv]Sheet2!PivotTable2</c:name>
    <c:fmtId val="-1"/>
  </c:pivotSource>
  <c:chart>
    <c:title>
      <c:layout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view3D>
      <c:rotX val="30"/>
      <c:depthPercent val="100"/>
      <c:perspective val="30"/>
    </c:view3D>
    <c:floor>
      <c:spPr>
        <a:noFill/>
        <a:effectLst/>
      </c:spPr>
    </c:floor>
    <c:sideWall>
      <c:spPr>
        <a:noFill/>
        <a:effectLst/>
      </c:spPr>
    </c:sideWall>
    <c:backWall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/>
      </c:pie3DChart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12-09-2024</a:t>
            </a:fld>
            <a:endParaRPr lang="en-IN"/>
          </a:p>
        </p:txBody>
      </p:sp>
      <p:sp>
        <p:nvSpPr>
          <p:cNvPr id="104871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1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72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707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70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9/12/2024</a:t>
            </a:fld>
            <a:endParaRPr lang="en-US"/>
          </a:p>
        </p:txBody>
      </p:sp>
      <p:sp>
        <p:nvSpPr>
          <p:cNvPr id="104871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8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8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0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1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9/12/2024</a:t>
            </a:fld>
            <a:endParaRPr lang="en-US"/>
          </a:p>
        </p:txBody>
      </p:sp>
      <p:sp>
        <p:nvSpPr>
          <p:cNvPr id="1048692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12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9/12/2024</a:t>
            </a:fld>
            <a:endParaRPr lang="en-US"/>
          </a:p>
        </p:txBody>
      </p:sp>
      <p:sp>
        <p:nvSpPr>
          <p:cNvPr id="1048713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02" name="Text Box 11"/>
          <p:cNvSpPr txBox="1"/>
          <p:nvPr/>
        </p:nvSpPr>
        <p:spPr>
          <a:xfrm>
            <a:off x="1524000" y="3200400"/>
            <a:ext cx="8785225" cy="1684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/>
              <a:t>STUDENT NAME : </a:t>
            </a:r>
            <a:r>
              <a:rPr lang="en-US" sz="2400" dirty="0" smtClean="0"/>
              <a:t>N.MOHAMED  SAFIUDEEN</a:t>
            </a:r>
            <a:endParaRPr lang="en-US" sz="2400" dirty="0"/>
          </a:p>
          <a:p>
            <a:r>
              <a:rPr lang="en-US" sz="2400" dirty="0"/>
              <a:t>REGISTER NO       :</a:t>
            </a:r>
            <a:r>
              <a:rPr lang="en-US" sz="2400" dirty="0" smtClean="0"/>
              <a:t>122203024</a:t>
            </a:r>
            <a:endParaRPr lang="en-US" sz="2400" dirty="0"/>
          </a:p>
          <a:p>
            <a:r>
              <a:rPr lang="en-US" sz="2400" dirty="0"/>
              <a:t>DEPARTMENT     : B. COM (CS) </a:t>
            </a:r>
            <a:endParaRPr lang="zh-CN" altLang="en-US" dirty="0"/>
          </a:p>
          <a:p>
            <a:r>
              <a:rPr lang="en-US" sz="2400" dirty="0"/>
              <a:t>COLLEGE              : CHENNAI NATIONAL ARTS AND SCIENCE COLEGE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Text Box 1"/>
          <p:cNvSpPr txBox="1"/>
          <p:nvPr/>
        </p:nvSpPr>
        <p:spPr>
          <a:xfrm>
            <a:off x="1359535" y="1595755"/>
            <a:ext cx="755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endParaRPr lang="en-US"/>
          </a:p>
        </p:txBody>
      </p:sp>
      <p:sp>
        <p:nvSpPr>
          <p:cNvPr id="1048686" name="Text Box 9"/>
          <p:cNvSpPr txBox="1"/>
          <p:nvPr/>
        </p:nvSpPr>
        <p:spPr>
          <a:xfrm>
            <a:off x="1828800" y="1402715"/>
            <a:ext cx="860869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Insert in Edunet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Select important Datas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Fliter out the missing outs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/>
              <a:t>MODELLING</a:t>
            </a:r>
          </a:p>
        </p:txBody>
      </p:sp>
      <p:sp>
        <p:nvSpPr>
          <p:cNvPr id="1048694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5) Then insert the data into pie chart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2400"/>
              <a:t>       1) To use the pivot table </a:t>
            </a:r>
          </a:p>
          <a:p>
            <a:pPr indent="0">
              <a:buNone/>
            </a:pPr>
            <a:r>
              <a:rPr lang="en-US" sz="2400"/>
              <a:t>       2) Make the pie chart to know </a:t>
            </a:r>
          </a:p>
          <a:p>
            <a:pPr indent="0">
              <a:buNone/>
            </a:pPr>
            <a:r>
              <a:rPr lang="en-US" sz="2400"/>
              <a:t>            the female employees</a:t>
            </a:r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8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700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701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1048703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194305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5" name="Text Box 2"/>
          <p:cNvSpPr txBox="1"/>
          <p:nvPr/>
        </p:nvSpPr>
        <p:spPr>
          <a:xfrm>
            <a:off x="1752600" y="2590800"/>
            <a:ext cx="75177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649" name="Text Box 11"/>
          <p:cNvSpPr txBox="1"/>
          <p:nvPr/>
        </p:nvSpPr>
        <p:spPr>
          <a:xfrm>
            <a:off x="1050290" y="1936750"/>
            <a:ext cx="65697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analysis the employee performance data </a:t>
            </a:r>
            <a:r>
              <a:rPr lang="en-US" sz="2400" dirty="0" err="1"/>
              <a:t>hepls</a:t>
            </a:r>
            <a:r>
              <a:rPr lang="en-US" sz="2400" dirty="0"/>
              <a:t>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</a:t>
            </a:r>
            <a:r>
              <a:rPr lang="en-US" sz="2400" dirty="0" smtClean="0"/>
              <a:t>deally </a:t>
            </a:r>
            <a:r>
              <a:rPr lang="en-US" sz="2400" dirty="0"/>
              <a:t>, performance evaluations provide a stepping stone for the employee and </a:t>
            </a:r>
            <a:r>
              <a:rPr lang="en-US" sz="2400" dirty="0" err="1"/>
              <a:t>supervisior</a:t>
            </a:r>
            <a:r>
              <a:rPr lang="en-US" sz="2400" dirty="0"/>
              <a:t> to identify and discuss </a:t>
            </a:r>
            <a:r>
              <a:rPr lang="en-US" sz="2400" dirty="0" err="1"/>
              <a:t>ares</a:t>
            </a:r>
            <a:r>
              <a:rPr lang="en-US" sz="2400" dirty="0"/>
              <a:t> where performance can be improved.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 Box 8"/>
          <p:cNvSpPr txBox="1"/>
          <p:nvPr/>
        </p:nvSpPr>
        <p:spPr>
          <a:xfrm>
            <a:off x="1447800" y="2647950"/>
            <a:ext cx="7127240" cy="1767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Analysing the performance of the employee by considering various facters like </a:t>
            </a:r>
            <a:r>
              <a:rPr lang="en-US" sz="2800" b="1"/>
              <a:t>Gender ,Performance Core, Rating , Acheivements , </a:t>
            </a:r>
            <a:r>
              <a:rPr lang="en-US" sz="2800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48662" name="Text Box 6"/>
          <p:cNvSpPr txBox="1"/>
          <p:nvPr/>
        </p:nvSpPr>
        <p:spPr>
          <a:xfrm>
            <a:off x="2971800" y="2286000"/>
            <a:ext cx="8813800" cy="2169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Organisation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IT sectors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668" name="Text Box 7"/>
          <p:cNvSpPr txBox="1"/>
          <p:nvPr/>
        </p:nvSpPr>
        <p:spPr>
          <a:xfrm>
            <a:off x="3657600" y="2362200"/>
            <a:ext cx="68624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Conditional formatting - Missing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Fliter - Remove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Formula -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Pivot Table - 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Graph - Data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70" name="Text Box 2"/>
          <p:cNvSpPr txBox="1"/>
          <p:nvPr/>
        </p:nvSpPr>
        <p:spPr>
          <a:xfrm>
            <a:off x="1905000" y="1752600"/>
            <a:ext cx="6818630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 -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Total 26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/>
              <a:t>We consider 7 Features</a:t>
            </a:r>
            <a:r>
              <a:rPr lang="en-US" sz="2800"/>
              <a:t> </a:t>
            </a:r>
          </a:p>
          <a:p>
            <a:pPr indent="0">
              <a:buNone/>
            </a:pPr>
            <a:r>
              <a:rPr lang="en-US" sz="2800"/>
              <a:t>     </a:t>
            </a:r>
            <a:r>
              <a:rPr lang="en-US" sz="2400"/>
              <a:t>          a) Employee ID - Numcerical values</a:t>
            </a:r>
          </a:p>
          <a:p>
            <a:pPr indent="0">
              <a:buNone/>
            </a:pPr>
            <a:r>
              <a:rPr lang="en-US" sz="2400"/>
              <a:t>               b)Name - Text</a:t>
            </a:r>
          </a:p>
          <a:p>
            <a:pPr indent="0">
              <a:buNone/>
            </a:pPr>
            <a:r>
              <a:rPr lang="en-US" sz="2400"/>
              <a:t>               c)Employee type</a:t>
            </a:r>
          </a:p>
          <a:p>
            <a:pPr indent="0">
              <a:buNone/>
            </a:pPr>
            <a:r>
              <a:rPr lang="en-US" sz="2400"/>
              <a:t>               d)Performance Level</a:t>
            </a:r>
          </a:p>
          <a:p>
            <a:pPr indent="0">
              <a:buNone/>
            </a:pPr>
            <a:r>
              <a:rPr lang="en-US" sz="2400"/>
              <a:t>               e)Gender - Female / Male</a:t>
            </a:r>
          </a:p>
          <a:p>
            <a:pPr indent="0">
              <a:buNone/>
            </a:pPr>
            <a:r>
              <a:rPr lang="en-US" sz="2400"/>
              <a:t>               f) Rating - Numerical values</a:t>
            </a:r>
          </a:p>
          <a:p>
            <a:pPr indent="0">
              <a:buNone/>
            </a:pPr>
            <a:r>
              <a:rPr lang="en-US" sz="2400"/>
              <a:t>               g)Deaprtments of the Employee</a:t>
            </a:r>
          </a:p>
          <a:p>
            <a:pPr indent="0">
              <a:buNone/>
            </a:pPr>
            <a:endParaRPr lang="en-US" sz="2400"/>
          </a:p>
          <a:p>
            <a:pPr indent="0">
              <a:buNone/>
            </a:pPr>
            <a:r>
              <a:rPr lang="en-US" sz="2400"/>
              <a:t>   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 Box 9"/>
          <p:cNvSpPr txBox="1"/>
          <p:nvPr/>
        </p:nvSpPr>
        <p:spPr>
          <a:xfrm>
            <a:off x="2514600" y="2971800"/>
            <a:ext cx="7059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Performance level =IFS(Z8&gt;=5,”VERY HIGH”,Z8&gt;=4,”HIGH”,Z8&gt;=3,”MED”,”TRUE”,”LOW”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456</Words>
  <Application>Microsoft Office PowerPoint</Application>
  <PresentationFormat>Custom</PresentationFormat>
  <Paragraphs>99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</cp:revision>
  <dcterms:created xsi:type="dcterms:W3CDTF">2024-03-28T06:07:00Z</dcterms:created>
  <dcterms:modified xsi:type="dcterms:W3CDTF">2024-09-12T08:15:16Z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f71166d570544efbb00759d8ce325943</vt:lpwstr>
  </property>
  <property fmtid="{D5CDD505-2E9C-101B-9397-08002B2CF9AE}" pid="5" name="KSOProductBuildVer">
    <vt:lpwstr>1033-12.2.0.17562</vt:lpwstr>
  </property>
</Properties>
</file>