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30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/>
        <c:gapWidth val="246"/>
        <c:overlap val="-28"/>
        <c:axId val="67973504"/>
        <c:axId val="67975040"/>
      </c:barChart>
      <c:catAx>
        <c:axId val="67973504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75040"/>
        <c:crosses val="autoZero"/>
        <c:auto val="1"/>
        <c:lblAlgn val="ctr"/>
        <c:lblOffset val="100"/>
      </c:catAx>
      <c:valAx>
        <c:axId val="67975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7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/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10487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: B.MOSES RAJ</a:t>
            </a:r>
            <a:endParaRPr lang="en-US" sz="2400" dirty="0"/>
          </a:p>
          <a:p>
            <a:r>
              <a:rPr lang="en-US" sz="2400" dirty="0"/>
              <a:t>REGISTER NO       </a:t>
            </a:r>
            <a:r>
              <a:rPr lang="en-US" sz="2400"/>
              <a:t>:</a:t>
            </a:r>
            <a:r>
              <a:rPr lang="en-US" sz="2400" smtClean="0"/>
              <a:t>122203028</a:t>
            </a:r>
            <a:endParaRPr lang="en-US" sz="2400" dirty="0"/>
          </a:p>
          <a:p>
            <a:r>
              <a:rPr lang="en-US" sz="2400" dirty="0"/>
              <a:t>DEPARTMENT     : B. COM (CS) </a:t>
            </a:r>
            <a:endParaRPr lang="zh-CN" altLang="en-US" dirty="0"/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</cp:revision>
  <dcterms:created xsi:type="dcterms:W3CDTF">2024-03-26T10:07:00Z</dcterms:created>
  <dcterms:modified xsi:type="dcterms:W3CDTF">2024-09-18T07:33:10Z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130f3c2ca0ab423f91cc09a1c2156518</vt:lpwstr>
  </property>
  <property fmtid="{D5CDD505-2E9C-101B-9397-08002B2CF9AE}" pid="5" name="KSOProductBuildVer">
    <vt:lpwstr>1033-12.2.0.17562</vt:lpwstr>
  </property>
</Properties>
</file>