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ry\Downloads\employee_data%20(2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1D59-4EAC-A192-9B34E0B076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1D59-4EAC-A192-9B34E0B076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1D59-4EAC-A192-9B34E0B076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1D59-4EAC-A192-9B34E0B0767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1D59-4EAC-A192-9B34E0B0767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1D59-4EAC-A192-9B34E0B0767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1D59-4EAC-A192-9B34E0B0767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1D59-4EAC-A192-9B34E0B0767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1D59-4EAC-A192-9B34E0B0767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1D59-4EAC-A192-9B34E0B07675}"/>
              </c:ext>
            </c:extLst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D59-4EAC-A192-9B34E0B076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D59-4EAC-A192-9B34E0B076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D59-4EAC-A192-9B34E0B076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1D59-4EAC-A192-9B34E0B0767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1D59-4EAC-A192-9B34E0B0767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1D59-4EAC-A192-9B34E0B0767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1D59-4EAC-A192-9B34E0B0767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1D59-4EAC-A192-9B34E0B0767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1D59-4EAC-A192-9B34E0B0767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1D59-4EAC-A192-9B34E0B07675}"/>
              </c:ext>
            </c:extLst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1D59-4EAC-A192-9B34E0B076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1D59-4EAC-A192-9B34E0B076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1D59-4EAC-A192-9B34E0B076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1D59-4EAC-A192-9B34E0B0767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1D59-4EAC-A192-9B34E0B0767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1D59-4EAC-A192-9B34E0B0767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1D59-4EAC-A192-9B34E0B0767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1D59-4EAC-A192-9B34E0B0767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1D59-4EAC-A192-9B34E0B0767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1D59-4EAC-A192-9B34E0B07675}"/>
              </c:ext>
            </c:extLst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1D59-4EAC-A192-9B34E0B076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1D59-4EAC-A192-9B34E0B076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1D59-4EAC-A192-9B34E0B076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1D59-4EAC-A192-9B34E0B0767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1D59-4EAC-A192-9B34E0B0767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1D59-4EAC-A192-9B34E0B0767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1D59-4EAC-A192-9B34E0B0767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1D59-4EAC-A192-9B34E0B0767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1D59-4EAC-A192-9B34E0B0767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1D59-4EAC-A192-9B34E0B07675}"/>
              </c:ext>
            </c:extLst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524000" y="3200400"/>
            <a:ext cx="8785225" cy="1684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IN" sz="2400" dirty="0"/>
              <a:t>MUKESH KANNAN. P</a:t>
            </a:r>
            <a:endParaRPr lang="en-US" sz="2400" dirty="0"/>
          </a:p>
          <a:p>
            <a:r>
              <a:rPr lang="en-US" sz="2400" dirty="0"/>
              <a:t>REGISTER NO      : 122203029</a:t>
            </a:r>
          </a:p>
          <a:p>
            <a:r>
              <a:rPr lang="en-US" sz="2400" dirty="0"/>
              <a:t>DEPARTMENT     : B.COM (CS)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475</Words>
  <Application>Microsoft Office PowerPoint</Application>
  <PresentationFormat>Widescreen</PresentationFormat>
  <Paragraphs>99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revanth kumar</cp:lastModifiedBy>
  <cp:revision>16</cp:revision>
  <dcterms:created xsi:type="dcterms:W3CDTF">2024-03-29T15:07:00Z</dcterms:created>
  <dcterms:modified xsi:type="dcterms:W3CDTF">2024-09-10T05:07:42Z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