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charts/chart2.xml" ContentType="application/vnd.openxmlformats-officedocument.drawingml.chart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Glory\Downloads\employee_data%20(2)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Glory\Downloads\employee_data%20(2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709218807"/>
        <c:axId val="975974469"/>
      </c:barChart>
      <c:catAx>
        <c:axId val="70921880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5974469"/>
        <c:crosses val="autoZero"/>
        <c:auto val="1"/>
        <c:lblAlgn val="ctr"/>
        <c:lblOffset val="100"/>
        <c:noMultiLvlLbl val="0"/>
      </c:catAx>
      <c:valAx>
        <c:axId val="97597446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218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dir="t" rig="threePt"/>
            </a:scene3d>
            <a:sp3d contourW="9525"/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104871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Slide Image Placeholder 1"/>
          <p:cNvSpPr>
            <a:spLocks noChangeAspect="1" noRot="1" noGrp="1"/>
          </p:cNvSpPr>
          <p:nvPr>
            <p:ph type="sldImg" idx="2"/>
          </p:nvPr>
        </p:nvSpPr>
        <p:spPr/>
      </p:sp>
      <p:sp>
        <p:nvSpPr>
          <p:cNvPr id="1048672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70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1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9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1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 Box 11"/>
          <p:cNvSpPr txBox="1"/>
          <p:nvPr/>
        </p:nvSpPr>
        <p:spPr>
          <a:xfrm>
            <a:off x="1524000" y="3200400"/>
            <a:ext cx="8785225" cy="1684020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400" lang="en-US"/>
              <a:t>STUDENT NAM</a:t>
            </a:r>
            <a:r>
              <a:rPr dirty="0" sz="2400" lang="en-US"/>
              <a:t>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V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U</a:t>
            </a:r>
            <a:r>
              <a:rPr dirty="0" sz="2400" lang="en-US"/>
              <a:t>R</a:t>
            </a:r>
            <a:r>
              <a:rPr dirty="0" sz="2400" lang="en-US"/>
              <a:t>U</a:t>
            </a:r>
            <a:r>
              <a:rPr dirty="0" sz="2400" lang="en-US"/>
              <a:t>G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endParaRPr dirty="0" sz="2400" lang="en-US"/>
          </a:p>
          <a:p>
            <a:r>
              <a:rPr dirty="0" sz="2400" lang="en-US"/>
              <a:t>REGISTER NO 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r>
              <a:rPr dirty="0" sz="2400" lang="en-US"/>
              <a:t>0</a:t>
            </a:r>
            <a:endParaRPr dirty="0" sz="2400" lang="en-US"/>
          </a:p>
          <a:p>
            <a:r>
              <a:rPr dirty="0" sz="2400" lang="en-US"/>
              <a:t>DEPARTMENT     :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(</a:t>
            </a:r>
            <a:r>
              <a:rPr dirty="0" sz="2400" lang="en-US"/>
              <a:t>C</a:t>
            </a:r>
            <a:r>
              <a:rPr dirty="0" sz="2400" lang="en-US"/>
              <a:t>S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              : CHENNAI NATIONAL ARTS AND SCIENCE COLEGE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Text Box 1"/>
          <p:cNvSpPr txBox="1"/>
          <p:nvPr/>
        </p:nvSpPr>
        <p:spPr>
          <a:xfrm>
            <a:off x="1359535" y="1595755"/>
            <a:ext cx="7555865" cy="368300"/>
          </a:xfrm>
          <a:prstGeom prst="rect"/>
          <a:noFill/>
        </p:spPr>
        <p:txBody>
          <a:bodyPr rtlCol="0" wrap="square">
            <a:spAutoFit/>
          </a:bodyPr>
          <a:p>
            <a:pPr indent="0">
              <a:buNone/>
            </a:pPr>
            <a:endParaRPr lang="en-US"/>
          </a:p>
        </p:txBody>
      </p:sp>
      <p:sp>
        <p:nvSpPr>
          <p:cNvPr id="1048686" name="Text Box 9"/>
          <p:cNvSpPr txBox="1"/>
          <p:nvPr/>
        </p:nvSpPr>
        <p:spPr>
          <a:xfrm>
            <a:off x="1828800" y="1402715"/>
            <a:ext cx="8608695" cy="50698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sz="2400" lang="en-US"/>
              <a:t>Data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1) Collect data from kaggle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2) Insert in Edunet Dashboard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Feature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1) Select features in Data Sheet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2) Select important Datas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Data Cleaning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1) Identify Missing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2) Fliter out the missing outs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Performance level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1) Change numerical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 into texts</a:t>
            </a:r>
          </a:p>
          <a:p>
            <a:pPr indent="0">
              <a:buFont typeface="Arial" panose="020B0604020202020204" pitchFamily="34" charset="0"/>
              <a:buNone/>
            </a:pPr>
            <a:endParaRPr sz="2400" lang="en-US"/>
          </a:p>
          <a:p>
            <a:pPr indent="0">
              <a:buNone/>
            </a:pPr>
            <a:endParaRPr sz="240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MODELLING</a:t>
            </a:r>
          </a:p>
        </p:txBody>
      </p:sp>
      <p:sp>
        <p:nvSpPr>
          <p:cNvPr id="1048694" name="Content Placeholder 2"/>
          <p:cNvSpPr>
            <a:spLocks noGrp="1"/>
          </p:cNvSpPr>
          <p:nvPr>
            <p:ph sz="half" idx="2"/>
          </p:nvPr>
        </p:nvSpPr>
        <p:spPr>
          <a:xfrm>
            <a:off x="1676400" y="1600200"/>
            <a:ext cx="11965940" cy="3113405"/>
          </a:xfrm>
        </p:spPr>
        <p:txBody>
          <a:bodyPr>
            <a:no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Summary</a:t>
            </a:r>
          </a:p>
          <a:p>
            <a:pPr indent="0">
              <a:buFont typeface="Arial" panose="020B0604020202020204" pitchFamily="34" charset="0"/>
              <a:buNone/>
            </a:pPr>
            <a:endParaRPr sz="2400" lang="en-US"/>
          </a:p>
          <a:p>
            <a:pPr indent="0">
              <a:buFont typeface="Arial" panose="020B0604020202020204" pitchFamily="34" charset="0"/>
              <a:buNone/>
            </a:pPr>
            <a:endParaRPr sz="2400" lang="en-US"/>
          </a:p>
          <a:p>
            <a:pPr indent="-342900" marL="342900">
              <a:buFont typeface="Arial" panose="020B0604020202020204" pitchFamily="34" charset="0"/>
              <a:buChar char="•"/>
            </a:pPr>
            <a:endParaRPr sz="2400" lang="en-US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Visualisation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1) Insert th details into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2) Use field list select needed data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3) Use fliter and options to modify the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4) Next select only the bussiness unit 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     and female employees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5) Then insert the data into pie chart</a:t>
            </a:r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3"/>
          </p:nvPr>
        </p:nvSpPr>
        <p:spPr>
          <a:xfrm>
            <a:off x="2286000" y="1981200"/>
            <a:ext cx="10787380" cy="304165"/>
          </a:xfrm>
        </p:spPr>
        <p:txBody>
          <a:bodyPr>
            <a:noAutofit/>
          </a:bodyPr>
          <a:p>
            <a:pPr indent="0">
              <a:buNone/>
            </a:pPr>
            <a:r>
              <a:rPr sz="2400" lang="en-US"/>
              <a:t>       1) To use the pivot table </a:t>
            </a:r>
          </a:p>
          <a:p>
            <a:pPr indent="0">
              <a:buNone/>
            </a:pPr>
            <a:r>
              <a:rPr sz="2400" lang="en-US"/>
              <a:t>       2) Make the pie chart to know </a:t>
            </a:r>
          </a:p>
          <a:p>
            <a:pPr indent="0">
              <a:buNone/>
            </a:pPr>
            <a:r>
              <a:rPr sz="2400" lang="en-US"/>
              <a:t>            the female employees</a:t>
            </a:r>
          </a:p>
          <a:p>
            <a:pPr indent="0">
              <a:buNone/>
            </a:pPr>
            <a:endParaRPr sz="240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8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00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70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0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75271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RESULTS</a:t>
            </a:r>
          </a:p>
        </p:txBody>
      </p:sp>
      <p:sp>
        <p:nvSpPr>
          <p:cNvPr id="1048703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194305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66635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5" name="Text Box 2"/>
          <p:cNvSpPr txBox="1"/>
          <p:nvPr/>
        </p:nvSpPr>
        <p:spPr>
          <a:xfrm>
            <a:off x="1752600" y="2590800"/>
            <a:ext cx="7517765" cy="156845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Performance evalution is important for an organisation’s success. It can include setting goals , providing feedback, recognizing achievements, and offering opportunities for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1"/>
          <p:cNvSpPr txBox="1"/>
          <p:nvPr/>
        </p:nvSpPr>
        <p:spPr>
          <a:xfrm>
            <a:off x="1050290" y="1936750"/>
            <a:ext cx="6569710" cy="40030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To analysis the employee performance data hepls calibrate those goals by providing insight into where someone is doing well and could be stretched and areas that are not a strength yet.</a:t>
            </a:r>
          </a:p>
          <a:p>
            <a:pPr indent="0">
              <a:buFont typeface="Arial" panose="020B0604020202020204" pitchFamily="34" charset="0"/>
              <a:buNone/>
            </a:pPr>
            <a:endParaRPr sz="2400" lang="en-US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ideally , performance evaluations provide a stepping stone for the employee and supervisior to identify and discuss ares where performance can be improved.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 Box 8"/>
          <p:cNvSpPr txBox="1"/>
          <p:nvPr/>
        </p:nvSpPr>
        <p:spPr>
          <a:xfrm>
            <a:off x="1447800" y="2647950"/>
            <a:ext cx="7127240" cy="1767841"/>
          </a:xfrm>
          <a:prstGeom prst="rect"/>
          <a:noFill/>
        </p:spPr>
        <p:txBody>
          <a:bodyPr rtlCol="0" wrap="square">
            <a:spAutoFit/>
          </a:bodyPr>
          <a:p>
            <a:r>
              <a:rPr sz="2800" lang="en-US"/>
              <a:t>Analysing the performance of the employee by considering various facters like </a:t>
            </a:r>
            <a:r>
              <a:rPr b="1" sz="2800" lang="en-US"/>
              <a:t>Gender ,Performance Core, Rating , Acheivements , </a:t>
            </a:r>
            <a:r>
              <a:rPr sz="2800" lang="en-US"/>
              <a:t>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 Box 6"/>
          <p:cNvSpPr txBox="1"/>
          <p:nvPr/>
        </p:nvSpPr>
        <p:spPr>
          <a:xfrm>
            <a:off x="2971800" y="2286000"/>
            <a:ext cx="8813800" cy="216916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Employees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Employers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Organisation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IT sectors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Industries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 Box 7"/>
          <p:cNvSpPr txBox="1"/>
          <p:nvPr/>
        </p:nvSpPr>
        <p:spPr>
          <a:xfrm>
            <a:off x="3657600" y="2362200"/>
            <a:ext cx="6862445" cy="2606041"/>
          </a:xfrm>
          <a:prstGeom prst="rect"/>
          <a:noFill/>
        </p:spPr>
        <p:txBody>
          <a:bodyPr rtlCol="0" wrap="square">
            <a:spAutoFit/>
          </a:bodyPr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Conditional formatting - Missing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Fliter - Remove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Formula - Performance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Pivot Table - Summary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Graph - Data Visualization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endParaRPr sz="28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 Box 2"/>
          <p:cNvSpPr txBox="1"/>
          <p:nvPr/>
        </p:nvSpPr>
        <p:spPr>
          <a:xfrm>
            <a:off x="1905000" y="1752600"/>
            <a:ext cx="6818630" cy="49682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Employee - Kaggle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Total 26 Features 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sz="2800" lang="en-US"/>
              <a:t>We consider 7 Features</a:t>
            </a:r>
            <a:r>
              <a:rPr sz="2800" lang="en-US"/>
              <a:t> </a:t>
            </a:r>
          </a:p>
          <a:p>
            <a:pPr indent="0">
              <a:buNone/>
            </a:pPr>
            <a:r>
              <a:rPr sz="2800" lang="en-US"/>
              <a:t>     </a:t>
            </a:r>
            <a:r>
              <a:rPr sz="2400" lang="en-US"/>
              <a:t>          a) Employee ID - Numcerical values</a:t>
            </a:r>
          </a:p>
          <a:p>
            <a:pPr indent="0">
              <a:buNone/>
            </a:pPr>
            <a:r>
              <a:rPr sz="2400" lang="en-US"/>
              <a:t>               b)Name - Text</a:t>
            </a:r>
          </a:p>
          <a:p>
            <a:pPr indent="0">
              <a:buNone/>
            </a:pPr>
            <a:r>
              <a:rPr sz="2400" lang="en-US"/>
              <a:t>               c)Employee type</a:t>
            </a:r>
          </a:p>
          <a:p>
            <a:pPr indent="0">
              <a:buNone/>
            </a:pPr>
            <a:r>
              <a:rPr sz="2400" lang="en-US"/>
              <a:t>               d)Performance Level</a:t>
            </a:r>
          </a:p>
          <a:p>
            <a:pPr indent="0">
              <a:buNone/>
            </a:pPr>
            <a:r>
              <a:rPr sz="2400" lang="en-US"/>
              <a:t>               e)Gender - Female / Male</a:t>
            </a:r>
          </a:p>
          <a:p>
            <a:pPr indent="0">
              <a:buNone/>
            </a:pPr>
            <a:r>
              <a:rPr sz="2400" lang="en-US"/>
              <a:t>               f) Rating - Numerical values</a:t>
            </a:r>
          </a:p>
          <a:p>
            <a:pPr indent="0">
              <a:buNone/>
            </a:pPr>
            <a:r>
              <a:rPr sz="2400" lang="en-US"/>
              <a:t>               g)Deaprtments of the Employee</a:t>
            </a:r>
          </a:p>
          <a:p>
            <a:pPr indent="0">
              <a:buNone/>
            </a:pPr>
            <a:endParaRPr sz="2400" lang="en-US"/>
          </a:p>
          <a:p>
            <a:pPr indent="0">
              <a:buNone/>
            </a:pPr>
            <a:r>
              <a:rPr sz="2400" lang="en-US"/>
              <a:t>   </a:t>
            </a:r>
          </a:p>
          <a:p>
            <a:endParaRPr sz="24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8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Text Box 9"/>
          <p:cNvSpPr txBox="1"/>
          <p:nvPr/>
        </p:nvSpPr>
        <p:spPr>
          <a:xfrm>
            <a:off x="2514600" y="2971800"/>
            <a:ext cx="7059930" cy="11582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sz="2400" lang="en-US"/>
              <a:t>The Performance level =IFS(Z8&gt;=5,”VERY HIGH”,Z8&gt;=4,”HIGH”,Z8&gt;=3,”MED”,”TRUE”,”LOW”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sz="2400" lang="en-US"/>
              <a:t>Average =BELOW(“LOW”&gt;=3,”HIGH”=29)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Helan VijayaKumari Chandra Kumar</cp:lastModifiedBy>
  <dcterms:created xsi:type="dcterms:W3CDTF">2024-03-26T10:07:00Z</dcterms:created>
  <dcterms:modified xsi:type="dcterms:W3CDTF">2024-09-12T08:26:28Z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130f3c2ca0ab423f91cc09a1c2156518</vt:lpwstr>
  </property>
  <property fmtid="{D5CDD505-2E9C-101B-9397-08002B2CF9AE}" pid="5" name="KSOProductBuildVer">
    <vt:lpwstr>1033-12.2.0.17562</vt:lpwstr>
  </property>
</Properties>
</file>