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66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/>
        <c:gapWidth val="246"/>
        <c:overlap val="-28"/>
        <c:axId val="95802112"/>
        <c:axId val="95803648"/>
      </c:barChart>
      <c:catAx>
        <c:axId val="9580211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03648"/>
        <c:crosses val="autoZero"/>
        <c:auto val="1"/>
        <c:lblAlgn val="ctr"/>
        <c:lblOffset val="100"/>
      </c:catAx>
      <c:valAx>
        <c:axId val="958036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0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(2).csv]Sheet2!PivotTable2</c:name>
    <c:fmtId val="-1"/>
  </c:pivotSource>
  <c:chart>
    <c:title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/>
      </c:pie3D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13-09-2024</a:t>
            </a:fld>
            <a:endParaRPr lang="en-IN"/>
          </a:p>
        </p:txBody>
      </p:sp>
      <p:sp>
        <p:nvSpPr>
          <p:cNvPr id="10487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381000" y="19665"/>
            <a:ext cx="125730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 Box 11"/>
          <p:cNvSpPr txBox="1"/>
          <p:nvPr/>
        </p:nvSpPr>
        <p:spPr>
          <a:xfrm>
            <a:off x="1490660" y="2957747"/>
            <a:ext cx="8785225" cy="2271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: S.SURENDRAN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 dirty="0" smtClean="0"/>
              <a:t>:122203045</a:t>
            </a:r>
            <a:endParaRPr lang="en-US" sz="2400" dirty="0"/>
          </a:p>
          <a:p>
            <a:r>
              <a:rPr lang="en-US" sz="2400" dirty="0"/>
              <a:t>DEPARTMENT     : B. COM (CS) </a:t>
            </a:r>
            <a:endParaRPr lang="zh-CN" altLang="en-US" dirty="0"/>
          </a:p>
          <a:p>
            <a:r>
              <a:rPr lang="en-US" sz="2400" dirty="0"/>
              <a:t>COLLEGE              : CHENNAI NATIONAL ARTS AND SCIENCE COLEGE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</cp:revision>
  <dcterms:created xsi:type="dcterms:W3CDTF">2024-03-25T23:07:00Z</dcterms:created>
  <dcterms:modified xsi:type="dcterms:W3CDTF">2024-09-13T05:23:13Z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a3e7fbc5a7654d85a018df507ae06702</vt:lpwstr>
  </property>
  <property fmtid="{D5CDD505-2E9C-101B-9397-08002B2CF9AE}" pid="5" name="KSOProductBuildVer">
    <vt:lpwstr>1033-12.2.0.17562</vt:lpwstr>
  </property>
</Properties>
</file>