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 idx="2"/>
          </p:nvPr>
        </p:nvSpPr>
        <p:spPr/>
      </p:sp>
      <p:sp>
        <p:nvSpPr>
          <p:cNvPr id="1048672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 Box 11"/>
          <p:cNvSpPr txBox="1"/>
          <p:nvPr/>
        </p:nvSpPr>
        <p:spPr>
          <a:xfrm>
            <a:off x="1524000" y="3096916"/>
            <a:ext cx="5143758" cy="384726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400" lang="en-US"/>
              <a:t>STUDENT NAME :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Sri.</a:t>
            </a:r>
            <a:r>
              <a:rPr dirty="0" sz="2400" lang="en-US"/>
              <a:t>G</a:t>
            </a:r>
            <a:endParaRPr dirty="0" sz="2400" lang="en-US"/>
          </a:p>
          <a:p>
            <a:r>
              <a:rPr dirty="0" sz="2400" lang="en-US"/>
              <a:t>REGISTER NO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DEPARTMENT     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 Box 1"/>
          <p:cNvSpPr txBox="1"/>
          <p:nvPr/>
        </p:nvSpPr>
        <p:spPr>
          <a:xfrm>
            <a:off x="1359535" y="1595755"/>
            <a:ext cx="7555865" cy="368300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None/>
            </a:pPr>
            <a:endParaRPr lang="en-US"/>
          </a:p>
        </p:txBody>
      </p:sp>
      <p:sp>
        <p:nvSpPr>
          <p:cNvPr id="1048686" name="Text Box 9"/>
          <p:cNvSpPr txBox="1"/>
          <p:nvPr/>
        </p:nvSpPr>
        <p:spPr>
          <a:xfrm>
            <a:off x="1828800" y="1402715"/>
            <a:ext cx="8608695" cy="5069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Insert in Edunet Dashboard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Select important Datas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2) Fliter out the missing outs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MODELLING</a:t>
            </a:r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sz="2400" lang="en-US"/>
              <a:t>                 5) Then insert the data into pie chart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p>
            <a:pPr indent="0">
              <a:buNone/>
            </a:pPr>
            <a:r>
              <a:rPr sz="2400" lang="en-US"/>
              <a:t>       1) To use the pivot table </a:t>
            </a:r>
          </a:p>
          <a:p>
            <a:pPr indent="0">
              <a:buNone/>
            </a:pPr>
            <a:r>
              <a:rPr sz="2400" lang="en-US"/>
              <a:t>       2) Make the pie chart to know </a:t>
            </a:r>
          </a:p>
          <a:p>
            <a:pPr indent="0">
              <a:buNone/>
            </a:pPr>
            <a:r>
              <a:rPr sz="2400" lang="en-US"/>
              <a:t>            the female employees</a:t>
            </a:r>
          </a:p>
          <a:p>
            <a:pPr indent="0">
              <a:buNone/>
            </a:pPr>
            <a:endParaRPr sz="24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Content Placeholder 11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RESULTS</a:t>
            </a:r>
          </a:p>
        </p:txBody>
      </p:sp>
      <p:sp>
        <p:nvSpPr>
          <p:cNvPr id="1048703" name="Content Place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2"/>
          <p:cNvSpPr txBox="1"/>
          <p:nvPr/>
        </p:nvSpPr>
        <p:spPr>
          <a:xfrm>
            <a:off x="1752600" y="2590800"/>
            <a:ext cx="7517765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1"/>
          <p:cNvSpPr txBox="1"/>
          <p:nvPr/>
        </p:nvSpPr>
        <p:spPr>
          <a:xfrm>
            <a:off x="1050290" y="1936750"/>
            <a:ext cx="6569710" cy="4003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sz="24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US"/>
              <a:t>ideally , performance evaluations provide a stepping stone for the employee and supervisior to identify and discuss ares where performance can be improved.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8"/>
          <p:cNvSpPr txBox="1"/>
          <p:nvPr/>
        </p:nvSpPr>
        <p:spPr>
          <a:xfrm>
            <a:off x="1447800" y="2647950"/>
            <a:ext cx="712724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Analysing the performance of the employee by considering various facters like </a:t>
            </a:r>
            <a:r>
              <a:rPr b="1" sz="2800" lang="en-US"/>
              <a:t>Gender ,Performance Core, Rating , Acheivements , </a:t>
            </a:r>
            <a:r>
              <a:rPr sz="2800" lang="en-US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2971800" y="2286000"/>
            <a:ext cx="8813800" cy="216916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Organisation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IT sectors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657600" y="2362200"/>
            <a:ext cx="6862445" cy="26060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Conditional formatting - Missing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Fliter - Remove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Formula - Performance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Pivot Table - Summary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/>
              <a:t>Graph - Data Visualization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endParaRPr sz="28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2"/>
          <p:cNvSpPr txBox="1"/>
          <p:nvPr/>
        </p:nvSpPr>
        <p:spPr>
          <a:xfrm>
            <a:off x="1905000" y="1752600"/>
            <a:ext cx="6818630" cy="496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Employee - Kaggle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800" lang="en-US"/>
              <a:t>Total 26 Features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sz="2800" lang="en-US"/>
              <a:t>We consider 7 Features</a:t>
            </a:r>
            <a:r>
              <a:rPr sz="2800" lang="en-US"/>
              <a:t> </a:t>
            </a:r>
          </a:p>
          <a:p>
            <a:pPr indent="0">
              <a:buNone/>
            </a:pPr>
            <a:r>
              <a:rPr sz="2800" lang="en-US"/>
              <a:t>     </a:t>
            </a:r>
            <a:r>
              <a:rPr sz="2400" lang="en-US"/>
              <a:t>          a) Employee ID - Numcerical values</a:t>
            </a:r>
          </a:p>
          <a:p>
            <a:pPr indent="0">
              <a:buNone/>
            </a:pPr>
            <a:r>
              <a:rPr sz="2400" lang="en-US"/>
              <a:t>               b)Name - Text</a:t>
            </a:r>
          </a:p>
          <a:p>
            <a:pPr indent="0">
              <a:buNone/>
            </a:pPr>
            <a:r>
              <a:rPr sz="2400" lang="en-US"/>
              <a:t>               c)Employee type</a:t>
            </a:r>
          </a:p>
          <a:p>
            <a:pPr indent="0">
              <a:buNone/>
            </a:pPr>
            <a:r>
              <a:rPr sz="2400" lang="en-US"/>
              <a:t>               d)Performance Level</a:t>
            </a:r>
          </a:p>
          <a:p>
            <a:pPr indent="0">
              <a:buNone/>
            </a:pPr>
            <a:r>
              <a:rPr sz="2400" lang="en-US"/>
              <a:t>               e)Gender - Female / Male</a:t>
            </a:r>
          </a:p>
          <a:p>
            <a:pPr indent="0">
              <a:buNone/>
            </a:pPr>
            <a:r>
              <a:rPr sz="2400" lang="en-US"/>
              <a:t>               f) Rating - Numerical values</a:t>
            </a:r>
          </a:p>
          <a:p>
            <a:pPr indent="0">
              <a:buNone/>
            </a:pPr>
            <a:r>
              <a:rPr sz="2400" lang="en-US"/>
              <a:t>               g)Deaprtments of the Employee</a:t>
            </a:r>
          </a:p>
          <a:p>
            <a:pPr indent="0">
              <a:buNone/>
            </a:pPr>
            <a:endParaRPr sz="2400" lang="en-US"/>
          </a:p>
          <a:p>
            <a:pPr indent="0">
              <a:buNone/>
            </a:pPr>
            <a:r>
              <a:rPr sz="2400" lang="en-US"/>
              <a:t>   </a:t>
            </a:r>
          </a:p>
          <a:p>
            <a:endParaRPr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 Box 9"/>
          <p:cNvSpPr txBox="1"/>
          <p:nvPr/>
        </p:nvSpPr>
        <p:spPr>
          <a:xfrm>
            <a:off x="2514600" y="2971800"/>
            <a:ext cx="7059930" cy="1158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The Performance level =IFS(Z8&gt;=5,”VERY HIGH”,Z8&gt;=4,”HIGH”,Z8&gt;=3,”MED”,”TRUE”,”LOW”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sz="2400" lang="en-US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Helan VijayaKumari Chandra Kumar</cp:lastModifiedBy>
  <dcterms:created xsi:type="dcterms:W3CDTF">2024-03-25T23:07:00Z</dcterms:created>
  <dcterms:modified xsi:type="dcterms:W3CDTF">2024-09-12T13:48:39Z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9a76dee6f9bd44b88b672946dc60563f</vt:lpwstr>
  </property>
  <property fmtid="{D5CDD505-2E9C-101B-9397-08002B2CF9AE}" pid="5" name="KSOProductBuildVer">
    <vt:lpwstr>1033-12.2.0.17562</vt:lpwstr>
  </property>
</Properties>
</file>