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26224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76525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5139055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9888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2024-03-29T04:07:00Z</dcterms:created>
  <dcterms:modified xsi:type="dcterms:W3CDTF">2024-09-11T04:12:41Z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