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7.jpg" ContentType="image/jpg"/>
  <Override PartName="/ppt/media/image12.jpg" ContentType="image/jpg"/>
  <Override PartName="/ppt/media/image13.jpg" ContentType="image/jpg"/>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4" r:id="rId1"/>
  </p:sldMasterIdLst>
  <p:notesMasterIdLst>
    <p:notesMasterId r:id="rId15"/>
  </p:notesMasterIdLst>
  <p:sldIdLst>
    <p:sldId id="256" r:id="rId2"/>
    <p:sldId id="257" r:id="rId3"/>
    <p:sldId id="270" r:id="rId4"/>
    <p:sldId id="258" r:id="rId5"/>
    <p:sldId id="259" r:id="rId6"/>
    <p:sldId id="26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kumar" userId="bdba2f12326921df" providerId="LiveId" clId="{74386EA5-747B-40D3-A83C-382A862248F9}"/>
    <pc:docChg chg="custSel modSld">
      <pc:chgData name="revanth kumar" userId="bdba2f12326921df" providerId="LiveId" clId="{74386EA5-747B-40D3-A83C-382A862248F9}" dt="2024-09-09T17:28:24.128" v="2492" actId="1076"/>
      <pc:docMkLst>
        <pc:docMk/>
      </pc:docMkLst>
      <pc:sldChg chg="addSp delSp modSp mod">
        <pc:chgData name="revanth kumar" userId="bdba2f12326921df" providerId="LiveId" clId="{74386EA5-747B-40D3-A83C-382A862248F9}" dt="2024-09-09T17:27:42.312" v="2488" actId="1076"/>
        <pc:sldMkLst>
          <pc:docMk/>
          <pc:sldMk cId="0" sldId="256"/>
        </pc:sldMkLst>
        <pc:spChg chg="del">
          <ac:chgData name="revanth kumar" userId="bdba2f12326921df" providerId="LiveId" clId="{74386EA5-747B-40D3-A83C-382A862248F9}" dt="2024-09-09T16:07:24.404" v="273" actId="478"/>
          <ac:spMkLst>
            <pc:docMk/>
            <pc:sldMk cId="0" sldId="256"/>
            <ac:spMk id="5" creationId="{00000000-0000-0000-0000-000000000000}"/>
          </ac:spMkLst>
        </pc:spChg>
        <pc:spChg chg="del">
          <ac:chgData name="revanth kumar" userId="bdba2f12326921df" providerId="LiveId" clId="{74386EA5-747B-40D3-A83C-382A862248F9}" dt="2024-09-09T16:07:31.899" v="275" actId="478"/>
          <ac:spMkLst>
            <pc:docMk/>
            <pc:sldMk cId="0" sldId="256"/>
            <ac:spMk id="6" creationId="{00000000-0000-0000-0000-000000000000}"/>
          </ac:spMkLst>
        </pc:spChg>
        <pc:spChg chg="mod">
          <ac:chgData name="revanth kumar" userId="bdba2f12326921df" providerId="LiveId" clId="{74386EA5-747B-40D3-A83C-382A862248F9}" dt="2024-09-09T16:09:43.903" v="293" actId="20577"/>
          <ac:spMkLst>
            <pc:docMk/>
            <pc:sldMk cId="0" sldId="256"/>
            <ac:spMk id="7" creationId="{00000000-0000-0000-0000-000000000000}"/>
          </ac:spMkLst>
        </pc:spChg>
        <pc:spChg chg="add del mod">
          <ac:chgData name="revanth kumar" userId="bdba2f12326921df" providerId="LiveId" clId="{74386EA5-747B-40D3-A83C-382A862248F9}" dt="2024-09-09T16:09:47.276" v="295"/>
          <ac:spMkLst>
            <pc:docMk/>
            <pc:sldMk cId="0" sldId="256"/>
            <ac:spMk id="8" creationId="{7071777C-D2B0-C1F4-DDB1-3DFC01F9211B}"/>
          </ac:spMkLst>
        </pc:spChg>
        <pc:spChg chg="mod">
          <ac:chgData name="revanth kumar" userId="bdba2f12326921df" providerId="LiveId" clId="{74386EA5-747B-40D3-A83C-382A862248F9}" dt="2024-09-09T16:58:41.838" v="2477"/>
          <ac:spMkLst>
            <pc:docMk/>
            <pc:sldMk cId="0" sldId="256"/>
            <ac:spMk id="11" creationId="{00000000-0000-0000-0000-000000000000}"/>
          </ac:spMkLst>
        </pc:spChg>
        <pc:spChg chg="mod">
          <ac:chgData name="revanth kumar" userId="bdba2f12326921df" providerId="LiveId" clId="{74386EA5-747B-40D3-A83C-382A862248F9}" dt="2024-09-09T16:07:40.925" v="276" actId="1076"/>
          <ac:spMkLst>
            <pc:docMk/>
            <pc:sldMk cId="0" sldId="256"/>
            <ac:spMk id="14" creationId="{D55ADE35-C35B-07C1-F5AA-C33B3DDB802E}"/>
          </ac:spMkLst>
        </pc:spChg>
        <pc:grpChg chg="del">
          <ac:chgData name="revanth kumar" userId="bdba2f12326921df" providerId="LiveId" clId="{74386EA5-747B-40D3-A83C-382A862248F9}" dt="2024-09-09T16:07:28.649" v="274" actId="478"/>
          <ac:grpSpMkLst>
            <pc:docMk/>
            <pc:sldMk cId="0" sldId="256"/>
            <ac:grpSpMk id="2" creationId="{00000000-0000-0000-0000-000000000000}"/>
          </ac:grpSpMkLst>
        </pc:grpChg>
        <pc:picChg chg="add mod">
          <ac:chgData name="revanth kumar" userId="bdba2f12326921df" providerId="LiveId" clId="{74386EA5-747B-40D3-A83C-382A862248F9}" dt="2024-09-09T17:27:42.312" v="2488" actId="1076"/>
          <ac:picMkLst>
            <pc:docMk/>
            <pc:sldMk cId="0" sldId="256"/>
            <ac:picMk id="12" creationId="{256237B1-EFA5-C49B-9594-E1ECEA12D749}"/>
          </ac:picMkLst>
        </pc:picChg>
      </pc:sldChg>
      <pc:sldChg chg="addSp delSp modSp mod">
        <pc:chgData name="revanth kumar" userId="bdba2f12326921df" providerId="LiveId" clId="{74386EA5-747B-40D3-A83C-382A862248F9}" dt="2024-09-09T16:58:41.838" v="2477"/>
        <pc:sldMkLst>
          <pc:docMk/>
          <pc:sldMk cId="0" sldId="257"/>
        </pc:sldMkLst>
        <pc:spChg chg="mod">
          <ac:chgData name="revanth kumar" userId="bdba2f12326921df" providerId="LiveId" clId="{74386EA5-747B-40D3-A83C-382A862248F9}" dt="2024-09-09T16:06:02.508" v="221" actId="1076"/>
          <ac:spMkLst>
            <pc:docMk/>
            <pc:sldMk cId="0" sldId="257"/>
            <ac:spMk id="2" creationId="{00000000-0000-0000-0000-000000000000}"/>
          </ac:spMkLst>
        </pc:spChg>
        <pc:spChg chg="add del mod">
          <ac:chgData name="revanth kumar" userId="bdba2f12326921df" providerId="LiveId" clId="{74386EA5-747B-40D3-A83C-382A862248F9}" dt="2024-09-09T16:07:00.351" v="268"/>
          <ac:spMkLst>
            <pc:docMk/>
            <pc:sldMk cId="0" sldId="257"/>
            <ac:spMk id="21" creationId="{F652848F-882B-C844-4438-1FCEDA1ED672}"/>
          </ac:spMkLst>
        </pc:spChg>
        <pc:spChg chg="mod">
          <ac:chgData name="revanth kumar" userId="bdba2f12326921df" providerId="LiveId" clId="{74386EA5-747B-40D3-A83C-382A862248F9}" dt="2024-09-09T16:58:41.838" v="2477"/>
          <ac:spMkLst>
            <pc:docMk/>
            <pc:sldMk cId="0" sldId="257"/>
            <ac:spMk id="22" creationId="{00000000-0000-0000-0000-000000000000}"/>
          </ac:spMkLst>
        </pc:spChg>
        <pc:spChg chg="del mod">
          <ac:chgData name="revanth kumar" userId="bdba2f12326921df" providerId="LiveId" clId="{74386EA5-747B-40D3-A83C-382A862248F9}" dt="2024-09-09T16:12:58.302" v="354"/>
          <ac:spMkLst>
            <pc:docMk/>
            <pc:sldMk cId="0" sldId="257"/>
            <ac:spMk id="23" creationId="{F691EEC8-E83B-8506-163B-F39E906CCC0A}"/>
          </ac:spMkLst>
        </pc:spChg>
        <pc:spChg chg="add mod">
          <ac:chgData name="revanth kumar" userId="bdba2f12326921df" providerId="LiveId" clId="{74386EA5-747B-40D3-A83C-382A862248F9}" dt="2024-09-09T16:12:48.971" v="352" actId="14100"/>
          <ac:spMkLst>
            <pc:docMk/>
            <pc:sldMk cId="0" sldId="257"/>
            <ac:spMk id="24" creationId="{0DBE8EC1-CA84-C1B0-6635-494938028CD8}"/>
          </ac:spMkLst>
        </pc:spChg>
        <pc:picChg chg="add mod">
          <ac:chgData name="revanth kumar" userId="bdba2f12326921df" providerId="LiveId" clId="{74386EA5-747B-40D3-A83C-382A862248F9}" dt="2024-09-09T16:58:27.186" v="2474" actId="1076"/>
          <ac:picMkLst>
            <pc:docMk/>
            <pc:sldMk cId="0" sldId="257"/>
            <ac:picMk id="26" creationId="{4B599ECB-653B-BF1A-5804-8A44A0B2F37A}"/>
          </ac:picMkLst>
        </pc:picChg>
      </pc:sldChg>
      <pc:sldChg chg="modSp mod">
        <pc:chgData name="revanth kumar" userId="bdba2f12326921df" providerId="LiveId" clId="{74386EA5-747B-40D3-A83C-382A862248F9}" dt="2024-09-09T16:59:35.719" v="2483" actId="14100"/>
        <pc:sldMkLst>
          <pc:docMk/>
          <pc:sldMk cId="0" sldId="258"/>
        </pc:sldMkLst>
        <pc:spChg chg="mod">
          <ac:chgData name="revanth kumar" userId="bdba2f12326921df" providerId="LiveId" clId="{74386EA5-747B-40D3-A83C-382A862248F9}" dt="2024-09-09T16:59:13.703" v="2480" actId="1076"/>
          <ac:spMkLst>
            <pc:docMk/>
            <pc:sldMk cId="0" sldId="258"/>
            <ac:spMk id="2" creationId="{00000000-0000-0000-0000-000000000000}"/>
          </ac:spMkLst>
        </pc:spChg>
        <pc:spChg chg="mod">
          <ac:chgData name="revanth kumar" userId="bdba2f12326921df" providerId="LiveId" clId="{74386EA5-747B-40D3-A83C-382A862248F9}" dt="2024-09-09T16:58:41.838" v="2477"/>
          <ac:spMkLst>
            <pc:docMk/>
            <pc:sldMk cId="0" sldId="258"/>
            <ac:spMk id="22" creationId="{00000000-0000-0000-0000-000000000000}"/>
          </ac:spMkLst>
        </pc:spChg>
        <pc:spChg chg="mod">
          <ac:chgData name="revanth kumar" userId="bdba2f12326921df" providerId="LiveId" clId="{74386EA5-747B-40D3-A83C-382A862248F9}" dt="2024-09-09T16:59:22.360" v="2481" actId="1076"/>
          <ac:spMkLst>
            <pc:docMk/>
            <pc:sldMk cId="0" sldId="258"/>
            <ac:spMk id="23" creationId="{D0827FA3-A9D4-0FE5-45BE-664C8C920E82}"/>
          </ac:spMkLst>
        </pc:spChg>
        <pc:grpChg chg="mod">
          <ac:chgData name="revanth kumar" userId="bdba2f12326921df" providerId="LiveId" clId="{74386EA5-747B-40D3-A83C-382A862248F9}" dt="2024-09-09T16:59:35.719" v="2483" actId="14100"/>
          <ac:grpSpMkLst>
            <pc:docMk/>
            <pc:sldMk cId="0" sldId="258"/>
            <ac:grpSpMk id="18" creationId="{00000000-0000-0000-0000-000000000000}"/>
          </ac:grpSpMkLst>
        </pc:grpChg>
      </pc:sldChg>
      <pc:sldChg chg="addSp modSp mod">
        <pc:chgData name="revanth kumar" userId="bdba2f12326921df" providerId="LiveId" clId="{74386EA5-747B-40D3-A83C-382A862248F9}" dt="2024-09-09T16:59:50.253" v="2485" actId="14100"/>
        <pc:sldMkLst>
          <pc:docMk/>
          <pc:sldMk cId="0" sldId="259"/>
        </pc:sldMkLst>
        <pc:spChg chg="add mod">
          <ac:chgData name="revanth kumar" userId="bdba2f12326921df" providerId="LiveId" clId="{74386EA5-747B-40D3-A83C-382A862248F9}" dt="2024-09-09T16:19:24.237" v="553" actId="2711"/>
          <ac:spMkLst>
            <pc:docMk/>
            <pc:sldMk cId="0" sldId="259"/>
            <ac:spMk id="9" creationId="{BAC6B98B-0691-4161-B548-FB545C2545C2}"/>
          </ac:spMkLst>
        </pc:spChg>
        <pc:spChg chg="mod">
          <ac:chgData name="revanth kumar" userId="bdba2f12326921df" providerId="LiveId" clId="{74386EA5-747B-40D3-A83C-382A862248F9}" dt="2024-09-09T16:58:41.838" v="2477"/>
          <ac:spMkLst>
            <pc:docMk/>
            <pc:sldMk cId="0" sldId="259"/>
            <ac:spMk id="10" creationId="{00000000-0000-0000-0000-000000000000}"/>
          </ac:spMkLst>
        </pc:spChg>
        <pc:grpChg chg="mod">
          <ac:chgData name="revanth kumar" userId="bdba2f12326921df" providerId="LiveId" clId="{74386EA5-747B-40D3-A83C-382A862248F9}" dt="2024-09-09T16:59:50.253" v="2485" actId="14100"/>
          <ac:grpSpMkLst>
            <pc:docMk/>
            <pc:sldMk cId="0" sldId="259"/>
            <ac:grpSpMk id="2" creationId="{00000000-0000-0000-0000-000000000000}"/>
          </ac:grpSpMkLst>
        </pc:grpChg>
      </pc:sldChg>
      <pc:sldChg chg="modSp mod">
        <pc:chgData name="revanth kumar" userId="bdba2f12326921df" providerId="LiveId" clId="{74386EA5-747B-40D3-A83C-382A862248F9}" dt="2024-09-09T16:58:41.838" v="2477"/>
        <pc:sldMkLst>
          <pc:docMk/>
          <pc:sldMk cId="0" sldId="260"/>
        </pc:sldMkLst>
        <pc:spChg chg="mod">
          <ac:chgData name="revanth kumar" userId="bdba2f12326921df" providerId="LiveId" clId="{74386EA5-747B-40D3-A83C-382A862248F9}" dt="2024-09-09T16:58:41.838" v="2477"/>
          <ac:spMkLst>
            <pc:docMk/>
            <pc:sldMk cId="0" sldId="260"/>
            <ac:spMk id="10" creationId="{00000000-0000-0000-0000-000000000000}"/>
          </ac:spMkLst>
        </pc:spChg>
        <pc:spChg chg="mod">
          <ac:chgData name="revanth kumar" userId="bdba2f12326921df" providerId="LiveId" clId="{74386EA5-747B-40D3-A83C-382A862248F9}" dt="2024-09-09T16:24:07.029" v="870" actId="12"/>
          <ac:spMkLst>
            <pc:docMk/>
            <pc:sldMk cId="0" sldId="260"/>
            <ac:spMk id="11" creationId="{F050B57B-77CA-84FA-9910-3F41C17BBB48}"/>
          </ac:spMkLst>
        </pc:spChg>
      </pc:sldChg>
      <pc:sldChg chg="addSp delSp modSp mod">
        <pc:chgData name="revanth kumar" userId="bdba2f12326921df" providerId="LiveId" clId="{74386EA5-747B-40D3-A83C-382A862248F9}" dt="2024-09-09T16:58:41.838" v="2477"/>
        <pc:sldMkLst>
          <pc:docMk/>
          <pc:sldMk cId="0" sldId="261"/>
        </pc:sldMkLst>
        <pc:spChg chg="del">
          <ac:chgData name="revanth kumar" userId="bdba2f12326921df" providerId="LiveId" clId="{74386EA5-747B-40D3-A83C-382A862248F9}" dt="2024-09-09T16:26:47.377" v="878" actId="478"/>
          <ac:spMkLst>
            <pc:docMk/>
            <pc:sldMk cId="0" sldId="261"/>
            <ac:spMk id="2" creationId="{00000000-0000-0000-0000-000000000000}"/>
          </ac:spMkLst>
        </pc:spChg>
        <pc:spChg chg="del">
          <ac:chgData name="revanth kumar" userId="bdba2f12326921df" providerId="LiveId" clId="{74386EA5-747B-40D3-A83C-382A862248F9}" dt="2024-09-09T16:26:50.817" v="879" actId="478"/>
          <ac:spMkLst>
            <pc:docMk/>
            <pc:sldMk cId="0" sldId="261"/>
            <ac:spMk id="4" creationId="{00000000-0000-0000-0000-000000000000}"/>
          </ac:spMkLst>
        </pc:spChg>
        <pc:spChg chg="mod">
          <ac:chgData name="revanth kumar" userId="bdba2f12326921df" providerId="LiveId" clId="{74386EA5-747B-40D3-A83C-382A862248F9}" dt="2024-09-09T16:58:41.838" v="2477"/>
          <ac:spMkLst>
            <pc:docMk/>
            <pc:sldMk cId="0" sldId="261"/>
            <ac:spMk id="8" creationId="{00000000-0000-0000-0000-000000000000}"/>
          </ac:spMkLst>
        </pc:spChg>
        <pc:spChg chg="add del mod">
          <ac:chgData name="revanth kumar" userId="bdba2f12326921df" providerId="LiveId" clId="{74386EA5-747B-40D3-A83C-382A862248F9}" dt="2024-09-09T16:26:21.325" v="873" actId="478"/>
          <ac:spMkLst>
            <pc:docMk/>
            <pc:sldMk cId="0" sldId="261"/>
            <ac:spMk id="10" creationId="{B0FCE130-1D49-0805-1E57-0589A9DC927E}"/>
          </ac:spMkLst>
        </pc:spChg>
        <pc:picChg chg="add mod">
          <ac:chgData name="revanth kumar" userId="bdba2f12326921df" providerId="LiveId" clId="{74386EA5-747B-40D3-A83C-382A862248F9}" dt="2024-09-09T16:27:01.505" v="881" actId="1076"/>
          <ac:picMkLst>
            <pc:docMk/>
            <pc:sldMk cId="0" sldId="261"/>
            <ac:picMk id="9" creationId="{C3FF82D7-4C3D-EEC2-7647-EBAFD94D1FE0}"/>
          </ac:picMkLst>
        </pc:picChg>
      </pc:sldChg>
      <pc:sldChg chg="addSp modSp mod">
        <pc:chgData name="revanth kumar" userId="bdba2f12326921df" providerId="LiveId" clId="{74386EA5-747B-40D3-A83C-382A862248F9}" dt="2024-09-09T16:58:41.838" v="2477"/>
        <pc:sldMkLst>
          <pc:docMk/>
          <pc:sldMk cId="0" sldId="262"/>
        </pc:sldMkLst>
        <pc:spChg chg="add mod">
          <ac:chgData name="revanth kumar" userId="bdba2f12326921df" providerId="LiveId" clId="{74386EA5-747B-40D3-A83C-382A862248F9}" dt="2024-09-09T16:30:29.268" v="965" actId="12"/>
          <ac:spMkLst>
            <pc:docMk/>
            <pc:sldMk cId="0" sldId="262"/>
            <ac:spMk id="8" creationId="{004A7FA8-23AB-D2EB-87B2-4FC1FD6D2CCF}"/>
          </ac:spMkLst>
        </pc:spChg>
        <pc:spChg chg="mod">
          <ac:chgData name="revanth kumar" userId="bdba2f12326921df" providerId="LiveId" clId="{74386EA5-747B-40D3-A83C-382A862248F9}" dt="2024-09-09T16:58:41.838" v="2477"/>
          <ac:spMkLst>
            <pc:docMk/>
            <pc:sldMk cId="0" sldId="262"/>
            <ac:spMk id="9" creationId="{00000000-0000-0000-0000-000000000000}"/>
          </ac:spMkLst>
        </pc:spChg>
      </pc:sldChg>
      <pc:sldChg chg="modSp mod">
        <pc:chgData name="revanth kumar" userId="bdba2f12326921df" providerId="LiveId" clId="{74386EA5-747B-40D3-A83C-382A862248F9}" dt="2024-09-09T16:35:22.074" v="1303" actId="1076"/>
        <pc:sldMkLst>
          <pc:docMk/>
          <pc:sldMk cId="0" sldId="263"/>
        </pc:sldMkLst>
        <pc:spChg chg="mod">
          <ac:chgData name="revanth kumar" userId="bdba2f12326921df" providerId="LiveId" clId="{74386EA5-747B-40D3-A83C-382A862248F9}" dt="2024-09-09T16:35:16.355" v="1302" actId="1076"/>
          <ac:spMkLst>
            <pc:docMk/>
            <pc:sldMk cId="0" sldId="263"/>
            <ac:spMk id="9" creationId="{FAD9CEB2-36E1-0550-426B-2FAF97882044}"/>
          </ac:spMkLst>
        </pc:spChg>
        <pc:picChg chg="mod">
          <ac:chgData name="revanth kumar" userId="bdba2f12326921df" providerId="LiveId" clId="{74386EA5-747B-40D3-A83C-382A862248F9}" dt="2024-09-09T16:35:22.074" v="1303" actId="1076"/>
          <ac:picMkLst>
            <pc:docMk/>
            <pc:sldMk cId="0" sldId="263"/>
            <ac:picMk id="6" creationId="{00000000-0000-0000-0000-000000000000}"/>
          </ac:picMkLst>
        </pc:picChg>
      </pc:sldChg>
      <pc:sldChg chg="addSp modSp mod">
        <pc:chgData name="revanth kumar" userId="bdba2f12326921df" providerId="LiveId" clId="{74386EA5-747B-40D3-A83C-382A862248F9}" dt="2024-09-09T16:47:52.697" v="2223" actId="20577"/>
        <pc:sldMkLst>
          <pc:docMk/>
          <pc:sldMk cId="0" sldId="264"/>
        </pc:sldMkLst>
        <pc:spChg chg="add mod">
          <ac:chgData name="revanth kumar" userId="bdba2f12326921df" providerId="LiveId" clId="{74386EA5-747B-40D3-A83C-382A862248F9}" dt="2024-09-09T16:47:52.697" v="2223" actId="20577"/>
          <ac:spMkLst>
            <pc:docMk/>
            <pc:sldMk cId="0" sldId="264"/>
            <ac:spMk id="2" creationId="{4498F8BD-3E1A-BB6F-5642-EF5E75966DAB}"/>
          </ac:spMkLst>
        </pc:spChg>
      </pc:sldChg>
      <pc:sldChg chg="delSp modSp mod">
        <pc:chgData name="revanth kumar" userId="bdba2f12326921df" providerId="LiveId" clId="{74386EA5-747B-40D3-A83C-382A862248F9}" dt="2024-09-09T16:51:04.147" v="2253" actId="14100"/>
        <pc:sldMkLst>
          <pc:docMk/>
          <pc:sldMk cId="0" sldId="265"/>
        </pc:sldMkLst>
        <pc:spChg chg="del">
          <ac:chgData name="revanth kumar" userId="bdba2f12326921df" providerId="LiveId" clId="{74386EA5-747B-40D3-A83C-382A862248F9}" dt="2024-09-09T16:49:13.753" v="2231" actId="478"/>
          <ac:spMkLst>
            <pc:docMk/>
            <pc:sldMk cId="0" sldId="265"/>
            <ac:spMk id="3" creationId="{00000000-0000-0000-0000-000000000000}"/>
          </ac:spMkLst>
        </pc:spChg>
        <pc:graphicFrameChg chg="mod">
          <ac:chgData name="revanth kumar" userId="bdba2f12326921df" providerId="LiveId" clId="{74386EA5-747B-40D3-A83C-382A862248F9}" dt="2024-09-09T16:51:04.147" v="2253" actId="14100"/>
          <ac:graphicFrameMkLst>
            <pc:docMk/>
            <pc:sldMk cId="0" sldId="265"/>
            <ac:graphicFrameMk id="2" creationId="{C91EE377-BEAB-45C5-9D44-52CF2944C2D3}"/>
          </ac:graphicFrameMkLst>
        </pc:graphicFrameChg>
      </pc:sldChg>
      <pc:sldChg chg="addSp modSp mod">
        <pc:chgData name="revanth kumar" userId="bdba2f12326921df" providerId="LiveId" clId="{74386EA5-747B-40D3-A83C-382A862248F9}" dt="2024-09-09T16:58:41.838" v="2477"/>
        <pc:sldMkLst>
          <pc:docMk/>
          <pc:sldMk cId="2986442291" sldId="268"/>
        </pc:sldMkLst>
        <pc:spChg chg="mod">
          <ac:chgData name="revanth kumar" userId="bdba2f12326921df" providerId="LiveId" clId="{74386EA5-747B-40D3-A83C-382A862248F9}" dt="2024-09-09T16:58:41.838" v="2477"/>
          <ac:spMkLst>
            <pc:docMk/>
            <pc:sldMk cId="2986442291" sldId="268"/>
            <ac:spMk id="2" creationId="{F9A5CB5B-BDD0-5A64-1A7C-37D3C88F8F9E}"/>
          </ac:spMkLst>
        </pc:spChg>
        <pc:spChg chg="add mod">
          <ac:chgData name="revanth kumar" userId="bdba2f12326921df" providerId="LiveId" clId="{74386EA5-747B-40D3-A83C-382A862248F9}" dt="2024-09-09T16:54:18.787" v="2464" actId="1076"/>
          <ac:spMkLst>
            <pc:docMk/>
            <pc:sldMk cId="2986442291" sldId="268"/>
            <ac:spMk id="3" creationId="{13C36D0D-4AC0-0B93-3252-F7FD0AB66F18}"/>
          </ac:spMkLst>
        </pc:spChg>
      </pc:sldChg>
      <pc:sldChg chg="addSp modSp mod">
        <pc:chgData name="revanth kumar" userId="bdba2f12326921df" providerId="LiveId" clId="{74386EA5-747B-40D3-A83C-382A862248F9}" dt="2024-09-09T16:58:41.838" v="2477"/>
        <pc:sldMkLst>
          <pc:docMk/>
          <pc:sldMk cId="2720660618" sldId="269"/>
        </pc:sldMkLst>
        <pc:spChg chg="mod">
          <ac:chgData name="revanth kumar" userId="bdba2f12326921df" providerId="LiveId" clId="{74386EA5-747B-40D3-A83C-382A862248F9}" dt="2024-09-09T16:58:41.838" v="2477"/>
          <ac:spMkLst>
            <pc:docMk/>
            <pc:sldMk cId="2720660618" sldId="269"/>
            <ac:spMk id="2" creationId="{6E06195E-16D6-79D8-7A9F-F8EB1FE9E212}"/>
          </ac:spMkLst>
        </pc:spChg>
        <pc:spChg chg="add mod">
          <ac:chgData name="revanth kumar" userId="bdba2f12326921df" providerId="LiveId" clId="{74386EA5-747B-40D3-A83C-382A862248F9}" dt="2024-09-09T16:32:21.168" v="1095" actId="2711"/>
          <ac:spMkLst>
            <pc:docMk/>
            <pc:sldMk cId="2720660618" sldId="269"/>
            <ac:spMk id="3" creationId="{2B9AF852-473D-E48C-49E8-00E18251A7F6}"/>
          </ac:spMkLst>
        </pc:spChg>
      </pc:sldChg>
      <pc:sldChg chg="modSp mod">
        <pc:chgData name="revanth kumar" userId="bdba2f12326921df" providerId="LiveId" clId="{74386EA5-747B-40D3-A83C-382A862248F9}" dt="2024-09-09T17:28:24.128" v="2492" actId="1076"/>
        <pc:sldMkLst>
          <pc:docMk/>
          <pc:sldMk cId="4246925237" sldId="270"/>
        </pc:sldMkLst>
        <pc:graphicFrameChg chg="mod">
          <ac:chgData name="revanth kumar" userId="bdba2f12326921df" providerId="LiveId" clId="{74386EA5-747B-40D3-A83C-382A862248F9}" dt="2024-09-09T17:28:24.128" v="2492" actId="1076"/>
          <ac:graphicFrameMkLst>
            <pc:docMk/>
            <pc:sldMk cId="4246925237" sldId="270"/>
            <ac:graphicFrameMk id="3" creationId="{D7C9DE81-3909-D7DF-6F6B-66FE870612C8}"/>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[RREVANTH EMPLOYEE ANALYSIS.xlsx]Sheet1!PivotTable1</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 EMPLOYEE ATTENDANCE ANALYSIS CHART</a:t>
            </a:r>
          </a:p>
        </c:rich>
      </c:tx>
      <c:layout>
        <c:manualLayout>
          <c:xMode val="edge"/>
          <c:yMode val="edge"/>
          <c:x val="4.4474682453014537E-2"/>
          <c:y val="2.8195630475767994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circle"/>
          <c:size val="6"/>
          <c:spPr>
            <a:solidFill>
              <a:schemeClr val="accent2"/>
            </a:solidFill>
            <a:ln w="9525">
              <a:noFill/>
              <a:round/>
            </a:ln>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pPr>
            <a:solidFill>
              <a:schemeClr val="accent2"/>
            </a:solidFill>
            <a:ln w="9525">
              <a:noFill/>
              <a:round/>
            </a:ln>
            <a:effectLst/>
            <a:scene3d>
              <a:camera prst="orthographicFront">
                <a:rot lat="0" lon="0" rev="0"/>
              </a:camera>
              <a:lightRig rig="balanced" dir="t">
                <a:rot lat="0" lon="0" rev="1080000"/>
              </a:lightRig>
            </a:scene3d>
            <a:sp3d>
              <a:bevelT w="38100" h="12700" prst="softRound"/>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pPr>
            <a:solidFill>
              <a:schemeClr val="accent2"/>
            </a:solidFill>
            <a:ln w="9525">
              <a:noFill/>
              <a:round/>
            </a:ln>
            <a:effectLst/>
            <a:scene3d>
              <a:camera prst="orthographicFront">
                <a:rot lat="0" lon="0" rev="0"/>
              </a:camera>
              <a:lightRig rig="balanced" dir="t">
                <a:rot lat="0" lon="0" rev="1080000"/>
              </a:lightRig>
            </a:scene3d>
            <a:sp3d>
              <a:bevelT w="38100" h="12700" prst="softRound"/>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pPr>
            <a:solidFill>
              <a:schemeClr val="accent2"/>
            </a:solidFill>
            <a:ln w="9525">
              <a:noFill/>
              <a:round/>
            </a:ln>
            <a:effectLst/>
            <a:scene3d>
              <a:camera prst="orthographicFront">
                <a:rot lat="0" lon="0" rev="0"/>
              </a:camera>
              <a:lightRig rig="balanced" dir="t">
                <a:rot lat="0" lon="0" rev="1080000"/>
              </a:lightRig>
            </a:scene3d>
            <a:sp3d>
              <a:bevelT w="38100" h="12700" prst="softRound"/>
            </a:sp3d>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pattFill prst="narHorz">
            <a:fgClr>
              <a:schemeClr val="accent2"/>
            </a:fgClr>
            <a:bgClr>
              <a:schemeClr val="accent2">
                <a:lumMod val="20000"/>
                <a:lumOff val="80000"/>
              </a:schemeClr>
            </a:bgClr>
          </a:pattFill>
          <a:ln>
            <a:noFill/>
          </a:ln>
          <a:effectLst>
            <a:innerShdw blurRad="114300">
              <a:schemeClr val="accent2"/>
            </a:inn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Sheet1!$I$2</c:f>
              <c:strCache>
                <c:ptCount val="1"/>
                <c:pt idx="0">
                  <c:v>Sum of TOTAL W0RKING DAYS</c:v>
                </c:pt>
              </c:strCache>
            </c:strRef>
          </c:tx>
          <c:spPr>
            <a:gradFill rotWithShape="1">
              <a:gsLst>
                <a:gs pos="0">
                  <a:schemeClr val="accent2">
                    <a:tint val="98000"/>
                    <a:satMod val="110000"/>
                    <a:lumMod val="104000"/>
                  </a:schemeClr>
                </a:gs>
                <a:gs pos="69000">
                  <a:schemeClr val="accent2">
                    <a:shade val="88000"/>
                    <a:satMod val="130000"/>
                    <a:lumMod val="92000"/>
                  </a:schemeClr>
                </a:gs>
                <a:gs pos="100000">
                  <a:schemeClr val="accent2">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Sheet1!$I$3:$I$17</c:f>
              <c:numCache>
                <c:formatCode>General</c:formatCode>
                <c:ptCount val="14"/>
                <c:pt idx="0">
                  <c:v>260</c:v>
                </c:pt>
                <c:pt idx="1">
                  <c:v>260</c:v>
                </c:pt>
                <c:pt idx="2">
                  <c:v>260</c:v>
                </c:pt>
                <c:pt idx="3">
                  <c:v>260</c:v>
                </c:pt>
                <c:pt idx="4">
                  <c:v>260</c:v>
                </c:pt>
                <c:pt idx="5">
                  <c:v>260</c:v>
                </c:pt>
                <c:pt idx="6">
                  <c:v>260</c:v>
                </c:pt>
                <c:pt idx="7">
                  <c:v>260</c:v>
                </c:pt>
                <c:pt idx="8">
                  <c:v>260</c:v>
                </c:pt>
                <c:pt idx="9">
                  <c:v>260</c:v>
                </c:pt>
                <c:pt idx="10">
                  <c:v>260</c:v>
                </c:pt>
                <c:pt idx="11">
                  <c:v>260</c:v>
                </c:pt>
                <c:pt idx="12">
                  <c:v>260</c:v>
                </c:pt>
                <c:pt idx="13">
                  <c:v>260</c:v>
                </c:pt>
              </c:numCache>
            </c:numRef>
          </c:val>
          <c:extLst>
            <c:ext xmlns:c16="http://schemas.microsoft.com/office/drawing/2014/chart" uri="{C3380CC4-5D6E-409C-BE32-E72D297353CC}">
              <c16:uniqueId val="{00000000-37ED-4F65-9329-D568DD0807B0}"/>
            </c:ext>
          </c:extLst>
        </c:ser>
        <c:ser>
          <c:idx val="1"/>
          <c:order val="1"/>
          <c:tx>
            <c:strRef>
              <c:f>Sheet1!$J$2</c:f>
              <c:strCache>
                <c:ptCount val="1"/>
                <c:pt idx="0">
                  <c:v>Sum of DAYS WORKED</c:v>
                </c:pt>
              </c:strCache>
            </c:strRef>
          </c:tx>
          <c:spPr>
            <a:gradFill rotWithShape="1">
              <a:gsLst>
                <a:gs pos="0">
                  <a:schemeClr val="accent4">
                    <a:tint val="98000"/>
                    <a:satMod val="110000"/>
                    <a:lumMod val="104000"/>
                  </a:schemeClr>
                </a:gs>
                <a:gs pos="69000">
                  <a:schemeClr val="accent4">
                    <a:shade val="88000"/>
                    <a:satMod val="130000"/>
                    <a:lumMod val="92000"/>
                  </a:schemeClr>
                </a:gs>
                <a:gs pos="100000">
                  <a:schemeClr val="accent4">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Sheet1!$J$3:$J$17</c:f>
              <c:numCache>
                <c:formatCode>General</c:formatCode>
                <c:ptCount val="14"/>
                <c:pt idx="0">
                  <c:v>222</c:v>
                </c:pt>
                <c:pt idx="1">
                  <c:v>254</c:v>
                </c:pt>
                <c:pt idx="2">
                  <c:v>231</c:v>
                </c:pt>
                <c:pt idx="3">
                  <c:v>257</c:v>
                </c:pt>
                <c:pt idx="4">
                  <c:v>245</c:v>
                </c:pt>
                <c:pt idx="5">
                  <c:v>222</c:v>
                </c:pt>
                <c:pt idx="6">
                  <c:v>213</c:v>
                </c:pt>
                <c:pt idx="7">
                  <c:v>245</c:v>
                </c:pt>
                <c:pt idx="8">
                  <c:v>266</c:v>
                </c:pt>
                <c:pt idx="9">
                  <c:v>256</c:v>
                </c:pt>
                <c:pt idx="10">
                  <c:v>258</c:v>
                </c:pt>
                <c:pt idx="11">
                  <c:v>215</c:v>
                </c:pt>
                <c:pt idx="12">
                  <c:v>255</c:v>
                </c:pt>
                <c:pt idx="13">
                  <c:v>211</c:v>
                </c:pt>
              </c:numCache>
            </c:numRef>
          </c:val>
          <c:extLst>
            <c:ext xmlns:c16="http://schemas.microsoft.com/office/drawing/2014/chart" uri="{C3380CC4-5D6E-409C-BE32-E72D297353CC}">
              <c16:uniqueId val="{00000001-37ED-4F65-9329-D568DD0807B0}"/>
            </c:ext>
          </c:extLst>
        </c:ser>
        <c:ser>
          <c:idx val="2"/>
          <c:order val="2"/>
          <c:tx>
            <c:strRef>
              <c:f>Sheet1!$K$2</c:f>
              <c:strCache>
                <c:ptCount val="1"/>
                <c:pt idx="0">
                  <c:v>Sum of LEAVE</c:v>
                </c:pt>
              </c:strCache>
            </c:strRef>
          </c:tx>
          <c:spPr>
            <a:gradFill rotWithShape="1">
              <a:gsLst>
                <a:gs pos="0">
                  <a:schemeClr val="accent6">
                    <a:tint val="98000"/>
                    <a:satMod val="110000"/>
                    <a:lumMod val="104000"/>
                  </a:schemeClr>
                </a:gs>
                <a:gs pos="69000">
                  <a:schemeClr val="accent6">
                    <a:shade val="88000"/>
                    <a:satMod val="130000"/>
                    <a:lumMod val="92000"/>
                  </a:schemeClr>
                </a:gs>
                <a:gs pos="100000">
                  <a:schemeClr val="accent6">
                    <a:shade val="78000"/>
                    <a:satMod val="130000"/>
                    <a:lumMod val="92000"/>
                  </a:schemeClr>
                </a:gs>
              </a:gsLst>
              <a:lin ang="5400000" scaled="0"/>
            </a:gradFill>
            <a:ln>
              <a:noFill/>
            </a:ln>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c:spPr>
          <c:invertIfNegative val="0"/>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Sheet1!$K$3:$K$17</c:f>
              <c:numCache>
                <c:formatCode>General</c:formatCode>
                <c:ptCount val="14"/>
                <c:pt idx="0">
                  <c:v>38</c:v>
                </c:pt>
                <c:pt idx="1">
                  <c:v>6</c:v>
                </c:pt>
                <c:pt idx="2">
                  <c:v>29</c:v>
                </c:pt>
                <c:pt idx="3">
                  <c:v>3</c:v>
                </c:pt>
                <c:pt idx="4">
                  <c:v>15</c:v>
                </c:pt>
                <c:pt idx="5">
                  <c:v>38</c:v>
                </c:pt>
                <c:pt idx="6">
                  <c:v>47</c:v>
                </c:pt>
                <c:pt idx="7">
                  <c:v>15</c:v>
                </c:pt>
                <c:pt idx="8">
                  <c:v>-6</c:v>
                </c:pt>
                <c:pt idx="9">
                  <c:v>4</c:v>
                </c:pt>
                <c:pt idx="10">
                  <c:v>2</c:v>
                </c:pt>
                <c:pt idx="11">
                  <c:v>45</c:v>
                </c:pt>
                <c:pt idx="12">
                  <c:v>5</c:v>
                </c:pt>
                <c:pt idx="13">
                  <c:v>49</c:v>
                </c:pt>
              </c:numCache>
            </c:numRef>
          </c:val>
          <c:extLst>
            <c:ext xmlns:c16="http://schemas.microsoft.com/office/drawing/2014/chart" uri="{C3380CC4-5D6E-409C-BE32-E72D297353CC}">
              <c16:uniqueId val="{00000002-37ED-4F65-9329-D568DD0807B0}"/>
            </c:ext>
          </c:extLst>
        </c:ser>
        <c:dLbls>
          <c:showLegendKey val="0"/>
          <c:showVal val="0"/>
          <c:showCatName val="0"/>
          <c:showSerName val="0"/>
          <c:showPercent val="0"/>
          <c:showBubbleSize val="0"/>
        </c:dLbls>
        <c:gapWidth val="100"/>
        <c:overlap val="-24"/>
        <c:axId val="1819179168"/>
        <c:axId val="1819181088"/>
      </c:barChart>
      <c:catAx>
        <c:axId val="18191791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19181088"/>
        <c:crosses val="autoZero"/>
        <c:auto val="1"/>
        <c:lblAlgn val="ctr"/>
        <c:lblOffset val="100"/>
        <c:noMultiLvlLbl val="0"/>
      </c:catAx>
      <c:valAx>
        <c:axId val="1819181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819179168"/>
        <c:crosses val="autoZero"/>
        <c:crossBetween val="between"/>
      </c:valAx>
      <c:spPr>
        <a:noFill/>
        <a:ln>
          <a:noFill/>
        </a:ln>
        <a:effectLst/>
      </c:spPr>
    </c:plotArea>
    <c:legend>
      <c:legendPos val="r"/>
      <c:layout>
        <c:manualLayout>
          <c:xMode val="edge"/>
          <c:yMode val="edge"/>
          <c:x val="0.7802609345364675"/>
          <c:y val="8.538519832908209E-2"/>
          <c:w val="0.21122325037837425"/>
          <c:h val="0.2246197922442793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[RREVANTH EMPLOYEE ANALYSIS.xlsx]Sheet1!PivotTable1</c:name>
    <c:fmtId val="-1"/>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t>EMPLOYEE ATTENDANCE RESULT</a:t>
            </a:r>
          </a:p>
        </c:rich>
      </c:tx>
      <c:layout>
        <c:manualLayout>
          <c:xMode val="edge"/>
          <c:yMode val="edge"/>
          <c:x val="8.4417567376133846E-4"/>
          <c:y val="0.122792142973491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pattFill prst="narHorz">
            <a:fgClr>
              <a:schemeClr val="accent2"/>
            </a:fgClr>
            <a:bgClr>
              <a:schemeClr val="accent2">
                <a:lumMod val="20000"/>
                <a:lumOff val="80000"/>
              </a:schemeClr>
            </a:bgClr>
          </a:pattFill>
          <a:ln>
            <a:noFill/>
          </a:ln>
          <a:effectLst>
            <a:innerShdw blurRad="114300">
              <a:schemeClr val="accent2"/>
            </a:innerShdw>
          </a:effectLst>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pattFill prst="narHorz">
            <a:fgClr>
              <a:schemeClr val="accent2"/>
            </a:fgClr>
            <a:bgClr>
              <a:schemeClr val="accent2">
                <a:lumMod val="20000"/>
                <a:lumOff val="80000"/>
              </a:schemeClr>
            </a:bgClr>
          </a:pattFill>
          <a:ln>
            <a:noFill/>
          </a:ln>
          <a:effectLst>
            <a:innerShdw blurRad="114300">
              <a:schemeClr val="accent2"/>
            </a:innerShdw>
          </a:effectLst>
        </c:spPr>
        <c:marker>
          <c:spPr>
            <a:solidFill>
              <a:schemeClr val="accent2"/>
            </a:solidFill>
            <a:ln>
              <a:no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pattFill prst="narHorz">
            <a:fgClr>
              <a:schemeClr val="accent2"/>
            </a:fgClr>
            <a:bgClr>
              <a:schemeClr val="accent2">
                <a:lumMod val="20000"/>
                <a:lumOff val="80000"/>
              </a:schemeClr>
            </a:bgClr>
          </a:pattFill>
          <a:ln>
            <a:noFill/>
          </a:ln>
          <a:effectLst>
            <a:innerShdw blurRad="114300">
              <a:schemeClr val="accent2"/>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2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7"/>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3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4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2"/>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5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7"/>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6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7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2"/>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8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7"/>
        <c:spPr>
          <a:pattFill prst="narHorz">
            <a:fgClr>
              <a:schemeClr val="accent2"/>
            </a:fgClr>
            <a:bgClr>
              <a:schemeClr val="accent2">
                <a:lumMod val="20000"/>
                <a:lumOff val="80000"/>
              </a:schemeClr>
            </a:bgClr>
          </a:pattFill>
          <a:ln>
            <a:noFill/>
          </a:ln>
          <a:effectLst>
            <a:innerShdw blurRad="114300">
              <a:scrgbClr r="0" g="0" b="0"/>
            </a:inn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9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2"/>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3"/>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4"/>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5"/>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6"/>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7"/>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8"/>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09"/>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10"/>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
        <c:idx val="111"/>
        <c:spPr>
          <a:pattFill prst="narHorz">
            <a:fgClr>
              <a:schemeClr val="accent2"/>
            </a:fgClr>
            <a:bgClr>
              <a:schemeClr val="accent2">
                <a:lumMod val="20000"/>
                <a:lumOff val="80000"/>
              </a:schemeClr>
            </a:bgClr>
          </a:pattFill>
          <a:ln>
            <a:noFill/>
          </a:ln>
          <a:effectLst>
            <a:innerShdw blurRad="114300">
              <a:scrgbClr r="0" g="0" b="0"/>
            </a:inn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9157771604035675"/>
          <c:w val="0.69880833029434097"/>
          <c:h val="0.73238777599064186"/>
        </c:manualLayout>
      </c:layout>
      <c:pie3DChart>
        <c:varyColors val="1"/>
        <c:ser>
          <c:idx val="0"/>
          <c:order val="0"/>
          <c:tx>
            <c:strRef>
              <c:f>Sheet1!$I$2</c:f>
              <c:strCache>
                <c:ptCount val="1"/>
                <c:pt idx="0">
                  <c:v>Sum of TOTAL W0RKING DAYS</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4AB-487A-955B-D3BD16BFCF44}"/>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F4AB-487A-955B-D3BD16BFCF44}"/>
              </c:ext>
            </c:extLst>
          </c:dPt>
          <c:dPt>
            <c:idx val="2"/>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F4AB-487A-955B-D3BD16BFCF44}"/>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F4AB-487A-955B-D3BD16BFCF44}"/>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F4AB-487A-955B-D3BD16BFCF44}"/>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F4AB-487A-955B-D3BD16BFCF44}"/>
              </c:ext>
            </c:extLst>
          </c:dPt>
          <c:dPt>
            <c:idx val="6"/>
            <c:bubble3D val="0"/>
            <c:spPr>
              <a:solidFill>
                <a:schemeClr val="accent2">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F4AB-487A-955B-D3BD16BFCF44}"/>
              </c:ext>
            </c:extLst>
          </c:dPt>
          <c:dPt>
            <c:idx val="7"/>
            <c:bubble3D val="0"/>
            <c:explosion val="137"/>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F4AB-487A-955B-D3BD16BFCF44}"/>
              </c:ext>
            </c:extLst>
          </c:dPt>
          <c:dPt>
            <c:idx val="8"/>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F4AB-487A-955B-D3BD16BFCF44}"/>
              </c:ext>
            </c:extLst>
          </c:dPt>
          <c:dPt>
            <c:idx val="9"/>
            <c:bubble3D val="0"/>
            <c:spPr>
              <a:solidFill>
                <a:schemeClr val="accent2">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F4AB-487A-955B-D3BD16BFCF44}"/>
              </c:ext>
            </c:extLst>
          </c:dPt>
          <c:dPt>
            <c:idx val="10"/>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F4AB-487A-955B-D3BD16BFCF44}"/>
              </c:ext>
            </c:extLst>
          </c:dPt>
          <c:dPt>
            <c:idx val="11"/>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7-F4AB-487A-955B-D3BD16BFCF44}"/>
              </c:ext>
            </c:extLst>
          </c:dPt>
          <c:dPt>
            <c:idx val="12"/>
            <c:bubble3D val="0"/>
            <c:spPr>
              <a:solidFill>
                <a:schemeClr val="accent2">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9-F4AB-487A-955B-D3BD16BFCF44}"/>
              </c:ext>
            </c:extLst>
          </c:dPt>
          <c:dPt>
            <c:idx val="13"/>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B-F4AB-487A-955B-D3BD16BFCF4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Sheet1!$I$3:$I$17</c:f>
              <c:numCache>
                <c:formatCode>General</c:formatCode>
                <c:ptCount val="14"/>
                <c:pt idx="0">
                  <c:v>260</c:v>
                </c:pt>
                <c:pt idx="1">
                  <c:v>260</c:v>
                </c:pt>
                <c:pt idx="2">
                  <c:v>260</c:v>
                </c:pt>
                <c:pt idx="3">
                  <c:v>260</c:v>
                </c:pt>
                <c:pt idx="4">
                  <c:v>260</c:v>
                </c:pt>
                <c:pt idx="5">
                  <c:v>260</c:v>
                </c:pt>
                <c:pt idx="6">
                  <c:v>260</c:v>
                </c:pt>
                <c:pt idx="7">
                  <c:v>260</c:v>
                </c:pt>
                <c:pt idx="8">
                  <c:v>260</c:v>
                </c:pt>
                <c:pt idx="9">
                  <c:v>260</c:v>
                </c:pt>
                <c:pt idx="10">
                  <c:v>260</c:v>
                </c:pt>
                <c:pt idx="11">
                  <c:v>260</c:v>
                </c:pt>
                <c:pt idx="12">
                  <c:v>260</c:v>
                </c:pt>
                <c:pt idx="13">
                  <c:v>260</c:v>
                </c:pt>
              </c:numCache>
            </c:numRef>
          </c:val>
          <c:extLst>
            <c:ext xmlns:c16="http://schemas.microsoft.com/office/drawing/2014/chart" uri="{C3380CC4-5D6E-409C-BE32-E72D297353CC}">
              <c16:uniqueId val="{0000001C-F4AB-487A-955B-D3BD16BFCF44}"/>
            </c:ext>
          </c:extLst>
        </c:ser>
        <c:ser>
          <c:idx val="1"/>
          <c:order val="1"/>
          <c:tx>
            <c:strRef>
              <c:f>Sheet1!$J$2</c:f>
              <c:strCache>
                <c:ptCount val="1"/>
                <c:pt idx="0">
                  <c:v>Sum of DAYS WORKED</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E-F4AB-487A-955B-D3BD16BFCF44}"/>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0-F4AB-487A-955B-D3BD16BFCF44}"/>
              </c:ext>
            </c:extLst>
          </c:dPt>
          <c:dPt>
            <c:idx val="2"/>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2-F4AB-487A-955B-D3BD16BFCF44}"/>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4-F4AB-487A-955B-D3BD16BFCF44}"/>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6-F4AB-487A-955B-D3BD16BFCF44}"/>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8-F4AB-487A-955B-D3BD16BFCF44}"/>
              </c:ext>
            </c:extLst>
          </c:dPt>
          <c:dPt>
            <c:idx val="6"/>
            <c:bubble3D val="0"/>
            <c:spPr>
              <a:solidFill>
                <a:schemeClr val="accent2">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A-F4AB-487A-955B-D3BD16BFCF44}"/>
              </c:ext>
            </c:extLst>
          </c:dPt>
          <c:dPt>
            <c:idx val="7"/>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C-F4AB-487A-955B-D3BD16BFCF44}"/>
              </c:ext>
            </c:extLst>
          </c:dPt>
          <c:dPt>
            <c:idx val="8"/>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2E-F4AB-487A-955B-D3BD16BFCF44}"/>
              </c:ext>
            </c:extLst>
          </c:dPt>
          <c:dPt>
            <c:idx val="9"/>
            <c:bubble3D val="0"/>
            <c:spPr>
              <a:solidFill>
                <a:schemeClr val="accent2">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0-F4AB-487A-955B-D3BD16BFCF44}"/>
              </c:ext>
            </c:extLst>
          </c:dPt>
          <c:dPt>
            <c:idx val="10"/>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2-F4AB-487A-955B-D3BD16BFCF44}"/>
              </c:ext>
            </c:extLst>
          </c:dPt>
          <c:dPt>
            <c:idx val="11"/>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4-F4AB-487A-955B-D3BD16BFCF44}"/>
              </c:ext>
            </c:extLst>
          </c:dPt>
          <c:dPt>
            <c:idx val="12"/>
            <c:bubble3D val="0"/>
            <c:spPr>
              <a:solidFill>
                <a:schemeClr val="accent2">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6-F4AB-487A-955B-D3BD16BFCF44}"/>
              </c:ext>
            </c:extLst>
          </c:dPt>
          <c:dPt>
            <c:idx val="13"/>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8-F4AB-487A-955B-D3BD16BFCF4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Sheet1!$J$3:$J$17</c:f>
              <c:numCache>
                <c:formatCode>General</c:formatCode>
                <c:ptCount val="14"/>
                <c:pt idx="0">
                  <c:v>222</c:v>
                </c:pt>
                <c:pt idx="1">
                  <c:v>254</c:v>
                </c:pt>
                <c:pt idx="2">
                  <c:v>231</c:v>
                </c:pt>
                <c:pt idx="3">
                  <c:v>257</c:v>
                </c:pt>
                <c:pt idx="4">
                  <c:v>245</c:v>
                </c:pt>
                <c:pt idx="5">
                  <c:v>222</c:v>
                </c:pt>
                <c:pt idx="6">
                  <c:v>213</c:v>
                </c:pt>
                <c:pt idx="7">
                  <c:v>245</c:v>
                </c:pt>
                <c:pt idx="8">
                  <c:v>266</c:v>
                </c:pt>
                <c:pt idx="9">
                  <c:v>256</c:v>
                </c:pt>
                <c:pt idx="10">
                  <c:v>258</c:v>
                </c:pt>
                <c:pt idx="11">
                  <c:v>215</c:v>
                </c:pt>
                <c:pt idx="12">
                  <c:v>255</c:v>
                </c:pt>
                <c:pt idx="13">
                  <c:v>211</c:v>
                </c:pt>
              </c:numCache>
            </c:numRef>
          </c:val>
          <c:extLst>
            <c:ext xmlns:c16="http://schemas.microsoft.com/office/drawing/2014/chart" uri="{C3380CC4-5D6E-409C-BE32-E72D297353CC}">
              <c16:uniqueId val="{00000039-F4AB-487A-955B-D3BD16BFCF44}"/>
            </c:ext>
          </c:extLst>
        </c:ser>
        <c:ser>
          <c:idx val="2"/>
          <c:order val="2"/>
          <c:tx>
            <c:strRef>
              <c:f>Sheet1!$K$2</c:f>
              <c:strCache>
                <c:ptCount val="1"/>
                <c:pt idx="0">
                  <c:v>Sum of LEAVE</c:v>
                </c:pt>
              </c:strCache>
            </c:strRef>
          </c:tx>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B-F4AB-487A-955B-D3BD16BFCF44}"/>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D-F4AB-487A-955B-D3BD16BFCF44}"/>
              </c:ext>
            </c:extLst>
          </c:dPt>
          <c:dPt>
            <c:idx val="2"/>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3F-F4AB-487A-955B-D3BD16BFCF44}"/>
              </c:ext>
            </c:extLst>
          </c:dPt>
          <c:dPt>
            <c:idx val="3"/>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1-F4AB-487A-955B-D3BD16BFCF44}"/>
              </c:ext>
            </c:extLst>
          </c:dPt>
          <c:dPt>
            <c:idx val="4"/>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3-F4AB-487A-955B-D3BD16BFCF44}"/>
              </c:ext>
            </c:extLst>
          </c:dPt>
          <c:dPt>
            <c:idx val="5"/>
            <c:bubble3D val="0"/>
            <c:spPr>
              <a:solidFill>
                <a:schemeClr val="accent6">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5-F4AB-487A-955B-D3BD16BFCF44}"/>
              </c:ext>
            </c:extLst>
          </c:dPt>
          <c:dPt>
            <c:idx val="6"/>
            <c:bubble3D val="0"/>
            <c:spPr>
              <a:solidFill>
                <a:schemeClr val="accent2">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7-F4AB-487A-955B-D3BD16BFCF44}"/>
              </c:ext>
            </c:extLst>
          </c:dPt>
          <c:dPt>
            <c:idx val="7"/>
            <c:bubble3D val="0"/>
            <c:spPr>
              <a:solidFill>
                <a:schemeClr val="accent4">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9-F4AB-487A-955B-D3BD16BFCF44}"/>
              </c:ext>
            </c:extLst>
          </c:dPt>
          <c:dPt>
            <c:idx val="8"/>
            <c:bubble3D val="0"/>
            <c:spPr>
              <a:solidFill>
                <a:schemeClr val="accent6">
                  <a:lumMod val="80000"/>
                  <a:lumOff val="2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B-F4AB-487A-955B-D3BD16BFCF44}"/>
              </c:ext>
            </c:extLst>
          </c:dPt>
          <c:dPt>
            <c:idx val="9"/>
            <c:bubble3D val="0"/>
            <c:spPr>
              <a:solidFill>
                <a:schemeClr val="accent2">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D-F4AB-487A-955B-D3BD16BFCF44}"/>
              </c:ext>
            </c:extLst>
          </c:dPt>
          <c:dPt>
            <c:idx val="10"/>
            <c:bubble3D val="0"/>
            <c:spPr>
              <a:solidFill>
                <a:schemeClr val="accent4">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4F-F4AB-487A-955B-D3BD16BFCF44}"/>
              </c:ext>
            </c:extLst>
          </c:dPt>
          <c:dPt>
            <c:idx val="11"/>
            <c:bubble3D val="0"/>
            <c:spPr>
              <a:solidFill>
                <a:schemeClr val="accent6">
                  <a:lumMod val="8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1-F4AB-487A-955B-D3BD16BFCF44}"/>
              </c:ext>
            </c:extLst>
          </c:dPt>
          <c:dPt>
            <c:idx val="12"/>
            <c:bubble3D val="0"/>
            <c:spPr>
              <a:solidFill>
                <a:schemeClr val="accent2">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3-F4AB-487A-955B-D3BD16BFCF44}"/>
              </c:ext>
            </c:extLst>
          </c:dPt>
          <c:dPt>
            <c:idx val="13"/>
            <c:bubble3D val="0"/>
            <c:spPr>
              <a:solidFill>
                <a:schemeClr val="accent4">
                  <a:lumMod val="60000"/>
                  <a:lumOff val="4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55-F4AB-487A-955B-D3BD16BFCF44}"/>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Sheet1!$H$3:$H$17</c:f>
              <c:strCache>
                <c:ptCount val="14"/>
                <c:pt idx="0">
                  <c:v>AISHWARYA.V</c:v>
                </c:pt>
                <c:pt idx="1">
                  <c:v>ARJUN.K</c:v>
                </c:pt>
                <c:pt idx="2">
                  <c:v>DEEPALAKSHMI.K</c:v>
                </c:pt>
                <c:pt idx="3">
                  <c:v>DHANALAKSHMI.M</c:v>
                </c:pt>
                <c:pt idx="4">
                  <c:v>JOTHI.R</c:v>
                </c:pt>
                <c:pt idx="5">
                  <c:v>KARTHIGA.M</c:v>
                </c:pt>
                <c:pt idx="6">
                  <c:v>KEERTHANA.S</c:v>
                </c:pt>
                <c:pt idx="7">
                  <c:v>MUTHU RAMYA.M</c:v>
                </c:pt>
                <c:pt idx="8">
                  <c:v>PARVATHI.H</c:v>
                </c:pt>
                <c:pt idx="9">
                  <c:v>RADHA.M</c:v>
                </c:pt>
                <c:pt idx="10">
                  <c:v>RAMYA.R</c:v>
                </c:pt>
                <c:pt idx="11">
                  <c:v>REVANTH KUMAR.P</c:v>
                </c:pt>
                <c:pt idx="12">
                  <c:v>SAMBATH KUMAR.R</c:v>
                </c:pt>
                <c:pt idx="13">
                  <c:v>SATHYA.G</c:v>
                </c:pt>
              </c:strCache>
            </c:strRef>
          </c:cat>
          <c:val>
            <c:numRef>
              <c:f>Sheet1!$K$3:$K$17</c:f>
              <c:numCache>
                <c:formatCode>General</c:formatCode>
                <c:ptCount val="14"/>
                <c:pt idx="0">
                  <c:v>38</c:v>
                </c:pt>
                <c:pt idx="1">
                  <c:v>6</c:v>
                </c:pt>
                <c:pt idx="2">
                  <c:v>29</c:v>
                </c:pt>
                <c:pt idx="3">
                  <c:v>3</c:v>
                </c:pt>
                <c:pt idx="4">
                  <c:v>15</c:v>
                </c:pt>
                <c:pt idx="5">
                  <c:v>38</c:v>
                </c:pt>
                <c:pt idx="6">
                  <c:v>47</c:v>
                </c:pt>
                <c:pt idx="7">
                  <c:v>15</c:v>
                </c:pt>
                <c:pt idx="8">
                  <c:v>-6</c:v>
                </c:pt>
                <c:pt idx="9">
                  <c:v>4</c:v>
                </c:pt>
                <c:pt idx="10">
                  <c:v>2</c:v>
                </c:pt>
                <c:pt idx="11">
                  <c:v>45</c:v>
                </c:pt>
                <c:pt idx="12">
                  <c:v>5</c:v>
                </c:pt>
                <c:pt idx="13">
                  <c:v>49</c:v>
                </c:pt>
              </c:numCache>
            </c:numRef>
          </c:val>
          <c:extLst>
            <c:ext xmlns:c16="http://schemas.microsoft.com/office/drawing/2014/chart" uri="{C3380CC4-5D6E-409C-BE32-E72D297353CC}">
              <c16:uniqueId val="{00000056-F4AB-487A-955B-D3BD16BFCF44}"/>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76751248695984997"/>
          <c:y val="9.8230505219600875E-2"/>
          <c:w val="0.2182466039543379"/>
          <c:h val="0.8558225001813362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84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683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2200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3645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300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017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21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3905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722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3137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7446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9/9/2024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372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9/9/2024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943727"/>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openclipart.org/detail/118207"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https://openclipart.org/detail/177486/key-west---mallory---square-by-nkinkade-177734"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courses.lumenlearning.com/suny-osintrobus/chapter/the-nature-and-functions-of-distribution-pla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133600" y="338222"/>
            <a:ext cx="13845540" cy="1013867"/>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using Excel Employee Data Analysis </a:t>
            </a:r>
            <a:r>
              <a:rPr lang="en-US" sz="3600" b="1" i="0" dirty="0">
                <a:solidFill>
                  <a:srgbClr val="0F0F0F"/>
                </a:solidFill>
                <a:effectLst/>
                <a:latin typeface="Times New Roman" panose="02020603050405020304" pitchFamily="18" charset="0"/>
                <a:cs typeface="Times New Roman" panose="02020603050405020304" pitchFamily="18" charset="0"/>
              </a:rPr>
              <a:t> </a:t>
            </a:r>
            <a:br>
              <a:rPr lang="en-US" sz="3600" b="1" i="0" dirty="0">
                <a:solidFill>
                  <a:srgbClr val="0F0F0F"/>
                </a:solidFill>
                <a:effectLst/>
                <a:latin typeface="Roboto" panose="020F0502020204030204" pitchFamily="2" charset="0"/>
              </a:rPr>
            </a:br>
            <a:endParaRPr sz="36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790700" y="1981200"/>
            <a:ext cx="8610600" cy="2308324"/>
          </a:xfrm>
          <a:prstGeom prst="rect">
            <a:avLst/>
          </a:prstGeom>
          <a:noFill/>
        </p:spPr>
        <p:txBody>
          <a:bodyPr wrap="square" rtlCol="0">
            <a:spAutoFit/>
          </a:bodyPr>
          <a:lstStyle/>
          <a:p>
            <a:r>
              <a:rPr lang="en-US" sz="2400" b="1" dirty="0">
                <a:latin typeface="Aptos" panose="020B0004020202020204" pitchFamily="34" charset="0"/>
              </a:rPr>
              <a:t>STUDENT NAME   : RAMYA.R</a:t>
            </a:r>
          </a:p>
          <a:p>
            <a:r>
              <a:rPr lang="en-US" sz="2400" b="1" dirty="0">
                <a:latin typeface="Aptos" panose="020B0004020202020204" pitchFamily="34" charset="0"/>
              </a:rPr>
              <a:t>REGISTER NO        :122203056</a:t>
            </a:r>
          </a:p>
          <a:p>
            <a:r>
              <a:rPr lang="en-US" sz="2400" b="1" dirty="0">
                <a:latin typeface="Aptos" panose="020B0004020202020204" pitchFamily="34" charset="0"/>
              </a:rPr>
              <a:t>DEPARTMENT        : B.COM ( CS)</a:t>
            </a:r>
          </a:p>
          <a:p>
            <a:r>
              <a:rPr lang="en-US" sz="2400" b="1" dirty="0">
                <a:latin typeface="Aptos" panose="020B0004020202020204" pitchFamily="34" charset="0"/>
              </a:rPr>
              <a:t>COLLEGE                 : CHENNAI NATIONAL COLLEGE OF ARTS            </a:t>
            </a:r>
          </a:p>
          <a:p>
            <a:r>
              <a:rPr lang="en-US" sz="2400" b="1" dirty="0">
                <a:latin typeface="Aptos" panose="020B0004020202020204" pitchFamily="34" charset="0"/>
              </a:rPr>
              <a:t>                                        AND  SCIENCE, AVADI-54.</a:t>
            </a:r>
          </a:p>
          <a:p>
            <a:r>
              <a:rPr lang="en-US" sz="2400" dirty="0"/>
              <a:t>           </a:t>
            </a:r>
            <a:endParaRPr lang="en-IN" sz="2400" dirty="0"/>
          </a:p>
        </p:txBody>
      </p:sp>
      <p:pic>
        <p:nvPicPr>
          <p:cNvPr id="12" name="Picture 11">
            <a:extLst>
              <a:ext uri="{FF2B5EF4-FFF2-40B4-BE49-F238E27FC236}">
                <a16:creationId xmlns:a16="http://schemas.microsoft.com/office/drawing/2014/main" id="{256237B1-EFA5-C49B-9594-E1ECEA12D74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85409" y="3764473"/>
            <a:ext cx="2831782" cy="23083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05764" y="207369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352800" y="1610989"/>
            <a:ext cx="8534018" cy="38472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3600" dirty="0">
                <a:latin typeface="Sitka Text Semibold" pitchFamily="2" charset="0"/>
                <a:cs typeface="Times New Roman" panose="02020603050405020304" pitchFamily="18" charset="0"/>
              </a:rPr>
              <a:t>In the analysis during excel I have used different formula for the calculation of sum and putting the total. And also used the conditional formatting to figure out the salary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498F8BD-3E1A-BB6F-5642-EF5E75966DAB}"/>
              </a:ext>
            </a:extLst>
          </p:cNvPr>
          <p:cNvSpPr txBox="1"/>
          <p:nvPr/>
        </p:nvSpPr>
        <p:spPr>
          <a:xfrm>
            <a:off x="228600" y="1049338"/>
            <a:ext cx="11734800" cy="5016758"/>
          </a:xfrm>
          <a:prstGeom prst="rect">
            <a:avLst/>
          </a:prstGeom>
          <a:noFill/>
        </p:spPr>
        <p:txBody>
          <a:bodyPr wrap="square" rtlCol="0">
            <a:spAutoFit/>
          </a:bodyPr>
          <a:lstStyle/>
          <a:p>
            <a:pPr marL="285750" indent="-285750">
              <a:buClr>
                <a:srgbClr val="FF0000"/>
              </a:buClr>
              <a:buFont typeface="Wingdings" panose="05000000000000000000" pitchFamily="2" charset="2"/>
              <a:buChar char="q"/>
            </a:pPr>
            <a:r>
              <a:rPr lang="en-US" sz="2000" dirty="0">
                <a:latin typeface="Bahnschrift SemiBold" panose="020B0502040204020203" pitchFamily="34" charset="0"/>
              </a:rPr>
              <a:t>Pivot chart</a:t>
            </a:r>
            <a:r>
              <a:rPr lang="en-US" sz="2000" b="1" dirty="0">
                <a:latin typeface="Bahnschrift SemiBold" panose="020B0502040204020203" pitchFamily="34" charset="0"/>
              </a:rPr>
              <a:t>:</a:t>
            </a:r>
          </a:p>
          <a:p>
            <a:pPr>
              <a:buClr>
                <a:srgbClr val="FF0000"/>
              </a:buClr>
            </a:pPr>
            <a:r>
              <a:rPr lang="en-US" sz="2000" dirty="0">
                <a:latin typeface="Bahnschrift SemiBold" panose="020B0502040204020203" pitchFamily="34" charset="0"/>
              </a:rPr>
              <a:t>                     The pivot chart was used to explain about the employee attendance details in the diagrammatic form and also it was very easy to understand .</a:t>
            </a:r>
          </a:p>
          <a:p>
            <a:pPr>
              <a:buClr>
                <a:srgbClr val="FF0000"/>
              </a:buClr>
            </a:pPr>
            <a:endParaRPr lang="en-US" sz="2000" dirty="0">
              <a:latin typeface="Bahnschrift SemiBold" panose="020B0502040204020203" pitchFamily="34" charset="0"/>
            </a:endParaRPr>
          </a:p>
          <a:p>
            <a:pPr marL="285750" indent="-285750">
              <a:buClr>
                <a:srgbClr val="FF0000"/>
              </a:buClr>
              <a:buFont typeface="Wingdings" panose="05000000000000000000" pitchFamily="2" charset="2"/>
              <a:buChar char="q"/>
            </a:pPr>
            <a:r>
              <a:rPr lang="en-US" sz="2000" b="1" dirty="0">
                <a:latin typeface="Bahnschrift SemiBold" panose="020B0502040204020203" pitchFamily="34" charset="0"/>
              </a:rPr>
              <a:t>Conditional formatting:</a:t>
            </a:r>
          </a:p>
          <a:p>
            <a:pPr>
              <a:buClr>
                <a:srgbClr val="FF0000"/>
              </a:buClr>
            </a:pPr>
            <a:r>
              <a:rPr lang="en-US" sz="2000" dirty="0">
                <a:latin typeface="Bahnschrift SemiBold" panose="020B0502040204020203" pitchFamily="34" charset="0"/>
              </a:rPr>
              <a:t>                      The conditional formatting was used in excel for figuring out the salary on the basis of the amount of salary whichever is lesser or higher value.</a:t>
            </a:r>
          </a:p>
          <a:p>
            <a:pPr>
              <a:buClr>
                <a:srgbClr val="FF0000"/>
              </a:buClr>
            </a:pPr>
            <a:endParaRPr lang="en-US" sz="2000" dirty="0">
              <a:latin typeface="Bahnschrift SemiBold" panose="020B0502040204020203" pitchFamily="34" charset="0"/>
            </a:endParaRPr>
          </a:p>
          <a:p>
            <a:pPr marL="285750" indent="-285750">
              <a:buClr>
                <a:srgbClr val="FF0000"/>
              </a:buClr>
              <a:buFont typeface="Wingdings" panose="05000000000000000000" pitchFamily="2" charset="2"/>
              <a:buChar char="q"/>
            </a:pPr>
            <a:r>
              <a:rPr lang="en-US" sz="2000" b="1" dirty="0">
                <a:latin typeface="Bahnschrift SemiBold" panose="020B0502040204020203" pitchFamily="34" charset="0"/>
              </a:rPr>
              <a:t>Formula:</a:t>
            </a:r>
          </a:p>
          <a:p>
            <a:pPr>
              <a:buClr>
                <a:srgbClr val="FF0000"/>
              </a:buClr>
            </a:pPr>
            <a:r>
              <a:rPr lang="en-US" sz="2000" dirty="0">
                <a:latin typeface="Bahnschrift SemiBold" panose="020B0502040204020203" pitchFamily="34" charset="0"/>
              </a:rPr>
              <a:t>                     In the analysis I have used different formula that is used to calculate the salary as well as the total number of working days and the number of days the employee had worked.</a:t>
            </a:r>
          </a:p>
          <a:p>
            <a:pPr>
              <a:buClr>
                <a:srgbClr val="FF0000"/>
              </a:buClr>
            </a:pPr>
            <a:endParaRPr lang="en-US" sz="2000" dirty="0">
              <a:latin typeface="Bahnschrift SemiBold" panose="020B0502040204020203" pitchFamily="34" charset="0"/>
            </a:endParaRPr>
          </a:p>
          <a:p>
            <a:pPr marL="285750" indent="-285750">
              <a:buClr>
                <a:srgbClr val="FF0000"/>
              </a:buClr>
              <a:buFont typeface="Wingdings" panose="05000000000000000000" pitchFamily="2" charset="2"/>
              <a:buChar char="q"/>
            </a:pPr>
            <a:r>
              <a:rPr lang="en-US" sz="2000" b="1" dirty="0">
                <a:latin typeface="Bahnschrift SemiBold" panose="020B0502040204020203" pitchFamily="34" charset="0"/>
              </a:rPr>
              <a:t>Rows and columns:</a:t>
            </a:r>
          </a:p>
          <a:p>
            <a:pPr>
              <a:buClr>
                <a:srgbClr val="FF0000"/>
              </a:buClr>
            </a:pPr>
            <a:r>
              <a:rPr lang="en-US" sz="2000" dirty="0">
                <a:latin typeface="Bahnschrift SemiBold" panose="020B0502040204020203" pitchFamily="34" charset="0"/>
              </a:rPr>
              <a:t>                       The rows and the columns was mentioned by the names of the employees and their identification number and their total number of days and the number of days the employees worked and about the salary.</a:t>
            </a:r>
            <a:endParaRPr lang="en-IN" sz="2000" dirty="0">
              <a:latin typeface="Bahnschrift SemiBold"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C91EE377-BEAB-45C5-9D44-52CF2944C2D3}"/>
              </a:ext>
            </a:extLst>
          </p:cNvPr>
          <p:cNvGraphicFramePr>
            <a:graphicFrameLocks/>
          </p:cNvGraphicFramePr>
          <p:nvPr>
            <p:extLst>
              <p:ext uri="{D42A27DB-BD31-4B8C-83A1-F6EECF244321}">
                <p14:modId xmlns:p14="http://schemas.microsoft.com/office/powerpoint/2010/main" val="3188552841"/>
              </p:ext>
            </p:extLst>
          </p:nvPr>
        </p:nvGraphicFramePr>
        <p:xfrm>
          <a:off x="990600" y="1062672"/>
          <a:ext cx="10446068" cy="51095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C36D0D-4AC0-0B93-3252-F7FD0AB66F18}"/>
              </a:ext>
            </a:extLst>
          </p:cNvPr>
          <p:cNvSpPr txBox="1"/>
          <p:nvPr/>
        </p:nvSpPr>
        <p:spPr>
          <a:xfrm>
            <a:off x="1371600" y="1853754"/>
            <a:ext cx="9368821" cy="3970318"/>
          </a:xfrm>
          <a:prstGeom prst="rect">
            <a:avLst/>
          </a:prstGeom>
          <a:noFill/>
        </p:spPr>
        <p:txBody>
          <a:bodyPr wrap="square" rtlCol="0">
            <a:spAutoFit/>
          </a:bodyPr>
          <a:lstStyle/>
          <a:p>
            <a:pPr marL="571500" indent="-571500">
              <a:buFont typeface="Wingdings" panose="05000000000000000000" pitchFamily="2" charset="2"/>
              <a:buChar char="q"/>
            </a:pPr>
            <a:r>
              <a:rPr lang="en-US" sz="3600" dirty="0">
                <a:latin typeface="Bahnschrift SemiBold SemiConden" panose="020B0502040204020203" pitchFamily="34" charset="0"/>
              </a:rPr>
              <a:t>Regular attendance is important for the employee productivity and the success of the organization.</a:t>
            </a:r>
          </a:p>
          <a:p>
            <a:endParaRPr lang="en-US" sz="3600" dirty="0">
              <a:latin typeface="Bahnschrift SemiBold SemiConden" panose="020B0502040204020203" pitchFamily="34" charset="0"/>
            </a:endParaRPr>
          </a:p>
          <a:p>
            <a:pPr marL="571500" indent="-571500">
              <a:buFont typeface="Wingdings" panose="05000000000000000000" pitchFamily="2" charset="2"/>
              <a:buChar char="q"/>
            </a:pPr>
            <a:r>
              <a:rPr lang="en-US" sz="3600" dirty="0">
                <a:latin typeface="Bahnschrift SemiBold SemiConden" panose="020B0502040204020203" pitchFamily="34" charset="0"/>
              </a:rPr>
              <a:t>It can help ensure that the tasks are completed on time and that projects are finishes on schedule.</a:t>
            </a:r>
            <a:endParaRPr lang="en-IN" sz="3600" dirty="0">
              <a:latin typeface="Bahnschrift SemiBold SemiConden" panose="020B0502040204020203"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3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4" name="Rectangle 23">
            <a:extLst>
              <a:ext uri="{FF2B5EF4-FFF2-40B4-BE49-F238E27FC236}">
                <a16:creationId xmlns:a16="http://schemas.microsoft.com/office/drawing/2014/main" id="{0DBE8EC1-CA84-C1B0-6635-494938028CD8}"/>
              </a:ext>
            </a:extLst>
          </p:cNvPr>
          <p:cNvSpPr/>
          <p:nvPr/>
        </p:nvSpPr>
        <p:spPr>
          <a:xfrm>
            <a:off x="-283192" y="1794191"/>
            <a:ext cx="10093942" cy="3139321"/>
          </a:xfrm>
          <a:prstGeom prst="rect">
            <a:avLst/>
          </a:prstGeom>
          <a:noFill/>
        </p:spPr>
        <p:txBody>
          <a:bodyPr wrap="square" lIns="91440" tIns="45720" rIns="91440" bIns="45720">
            <a:spAutoFit/>
          </a:bodyPr>
          <a:lstStyle/>
          <a:p>
            <a:pPr algn="ctr"/>
            <a:r>
              <a:rPr lang="en-US" sz="6600" dirty="0">
                <a:ln w="0">
                  <a:solidFill>
                    <a:schemeClr val="accent1">
                      <a:lumMod val="60000"/>
                      <a:lumOff val="40000"/>
                    </a:schemeClr>
                  </a:solidFill>
                </a:ln>
                <a:effectLst>
                  <a:outerShdw blurRad="38100" dist="19050" dir="2700000" algn="tl" rotWithShape="0">
                    <a:schemeClr val="dk1">
                      <a:alpha val="40000"/>
                    </a:schemeClr>
                  </a:outerShdw>
                </a:effectLst>
              </a:rPr>
              <a:t>EMPLOYEE ATTENDANCE ANALYSIS</a:t>
            </a:r>
          </a:p>
          <a:p>
            <a:pPr algn="ctr"/>
            <a:r>
              <a:rPr lang="en-US" sz="6600" dirty="0">
                <a:ln w="0">
                  <a:solidFill>
                    <a:schemeClr val="accent1">
                      <a:lumMod val="60000"/>
                      <a:lumOff val="40000"/>
                    </a:schemeClr>
                  </a:solidFill>
                </a:ln>
                <a:effectLst>
                  <a:outerShdw blurRad="38100" dist="19050" dir="2700000" algn="tl" rotWithShape="0">
                    <a:schemeClr val="dk1">
                      <a:alpha val="40000"/>
                    </a:schemeClr>
                  </a:outerShdw>
                </a:effectLst>
              </a:rPr>
              <a:t> USING EXCEL</a:t>
            </a:r>
          </a:p>
        </p:txBody>
      </p:sp>
      <p:pic>
        <p:nvPicPr>
          <p:cNvPr id="26" name="Picture 25">
            <a:extLst>
              <a:ext uri="{FF2B5EF4-FFF2-40B4-BE49-F238E27FC236}">
                <a16:creationId xmlns:a16="http://schemas.microsoft.com/office/drawing/2014/main" id="{4B599ECB-653B-BF1A-5804-8A44A0B2F37A}"/>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114177" y="3497757"/>
            <a:ext cx="2261551" cy="27324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7C9DE81-3909-D7DF-6F6B-66FE870612C8}"/>
              </a:ext>
            </a:extLst>
          </p:cNvPr>
          <p:cNvGraphicFramePr>
            <a:graphicFrameLocks/>
          </p:cNvGraphicFramePr>
          <p:nvPr>
            <p:extLst>
              <p:ext uri="{D42A27DB-BD31-4B8C-83A1-F6EECF244321}">
                <p14:modId xmlns:p14="http://schemas.microsoft.com/office/powerpoint/2010/main" val="3349675963"/>
              </p:ext>
            </p:extLst>
          </p:nvPr>
        </p:nvGraphicFramePr>
        <p:xfrm>
          <a:off x="685800" y="533400"/>
          <a:ext cx="104394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4692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2858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1066800"/>
            <a:ext cx="8885278" cy="57626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4620568" y="864539"/>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86600" y="2019300"/>
            <a:ext cx="3667125" cy="41719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BAC6B98B-0691-4161-B548-FB545C2545C2}"/>
              </a:ext>
            </a:extLst>
          </p:cNvPr>
          <p:cNvSpPr txBox="1"/>
          <p:nvPr/>
        </p:nvSpPr>
        <p:spPr>
          <a:xfrm>
            <a:off x="480060" y="2438400"/>
            <a:ext cx="6606540" cy="2862322"/>
          </a:xfrm>
          <a:prstGeom prst="rect">
            <a:avLst/>
          </a:prstGeom>
          <a:noFill/>
        </p:spPr>
        <p:txBody>
          <a:bodyPr wrap="square" rtlCol="0">
            <a:spAutoFit/>
          </a:bodyPr>
          <a:lstStyle/>
          <a:p>
            <a:r>
              <a:rPr lang="en-US" sz="3600" dirty="0">
                <a:latin typeface="Berlin Sans FB" panose="020E0602020502020306" pitchFamily="34" charset="0"/>
              </a:rPr>
              <a:t>Traditional attendance monitoring system can be time consuming and can lead to impersonation and misplacement of attendance sheets.</a:t>
            </a:r>
            <a:endParaRPr lang="en-IN" sz="3600" dirty="0">
              <a:latin typeface="Berlin Sans FB" panose="020E0602020502020306"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539430"/>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latin typeface="Tempus Sans ITC" panose="04020404030D07020202" pitchFamily="82" charset="0"/>
                <a:cs typeface="Times New Roman" panose="02020603050405020304" pitchFamily="18" charset="0"/>
              </a:rPr>
              <a:t>The attendance management system keeps track of daily attendance , working hours , breaks , login and logout time.</a:t>
            </a:r>
          </a:p>
          <a:p>
            <a:pPr marL="457200" indent="-457200">
              <a:buFont typeface="Wingdings" panose="05000000000000000000" pitchFamily="2" charset="2"/>
              <a:buChar char="Ø"/>
            </a:pPr>
            <a:r>
              <a:rPr lang="en-US" sz="2800" b="1" dirty="0">
                <a:latin typeface="Tempus Sans ITC" panose="04020404030D07020202" pitchFamily="82" charset="0"/>
                <a:cs typeface="Times New Roman" panose="02020603050405020304" pitchFamily="18" charset="0"/>
              </a:rPr>
              <a:t>It prevents staff’s time theft.</a:t>
            </a:r>
          </a:p>
          <a:p>
            <a:pPr marL="457200" indent="-457200">
              <a:buFont typeface="Wingdings" panose="05000000000000000000" pitchFamily="2" charset="2"/>
              <a:buChar char="Ø"/>
            </a:pPr>
            <a:r>
              <a:rPr lang="en-US" sz="2800" b="1" dirty="0">
                <a:latin typeface="Tempus Sans ITC" panose="04020404030D07020202" pitchFamily="82" charset="0"/>
                <a:cs typeface="Times New Roman" panose="02020603050405020304" pitchFamily="18" charset="0"/>
              </a:rPr>
              <a:t>An attendance management system integrates all attendance devices such as smart cards , biometrics , and facial recognition devices in real time. </a:t>
            </a:r>
            <a:endParaRPr lang="en-IN" sz="2800" b="1" dirty="0">
              <a:latin typeface="Tempus Sans ITC" panose="04020404030D07020202" pitchFamily="82"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C3FF82D7-4C3D-EEC2-7647-EBAFD94D1FE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24000" y="1975608"/>
            <a:ext cx="8763000" cy="3990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004A7FA8-23AB-D2EB-87B2-4FC1FD6D2CCF}"/>
              </a:ext>
            </a:extLst>
          </p:cNvPr>
          <p:cNvSpPr txBox="1"/>
          <p:nvPr/>
        </p:nvSpPr>
        <p:spPr>
          <a:xfrm>
            <a:off x="3352800" y="2157758"/>
            <a:ext cx="8534400" cy="2523768"/>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latin typeface="Arial Black" panose="020B0A04020102020204" pitchFamily="34" charset="0"/>
              </a:rPr>
              <a:t>Pivot chart.</a:t>
            </a:r>
          </a:p>
          <a:p>
            <a:pPr marL="457200" indent="-457200">
              <a:buFont typeface="Wingdings" panose="05000000000000000000" pitchFamily="2" charset="2"/>
              <a:buChar char="ü"/>
            </a:pPr>
            <a:r>
              <a:rPr lang="en-US" sz="2800" dirty="0">
                <a:latin typeface="Arial Black" panose="020B0A04020102020204" pitchFamily="34" charset="0"/>
              </a:rPr>
              <a:t>Formulae.</a:t>
            </a:r>
          </a:p>
          <a:p>
            <a:pPr marL="457200" indent="-457200">
              <a:buFont typeface="Wingdings" panose="05000000000000000000" pitchFamily="2" charset="2"/>
              <a:buChar char="ü"/>
            </a:pPr>
            <a:r>
              <a:rPr lang="en-US" sz="2800" dirty="0">
                <a:latin typeface="Arial Black" panose="020B0A04020102020204" pitchFamily="34" charset="0"/>
              </a:rPr>
              <a:t>Conditional formatting.</a:t>
            </a:r>
          </a:p>
          <a:p>
            <a:pPr marL="457200" indent="-457200">
              <a:buFont typeface="Wingdings" panose="05000000000000000000" pitchFamily="2" charset="2"/>
              <a:buChar char="ü"/>
            </a:pPr>
            <a:r>
              <a:rPr lang="en-US" sz="2800" dirty="0">
                <a:latin typeface="Arial Black" panose="020B0A04020102020204" pitchFamily="34" charset="0"/>
              </a:rPr>
              <a:t>Design.</a:t>
            </a:r>
          </a:p>
          <a:p>
            <a:pPr marL="457200" indent="-457200">
              <a:buFont typeface="Wingdings" panose="05000000000000000000" pitchFamily="2" charset="2"/>
              <a:buChar char="ü"/>
            </a:pPr>
            <a:r>
              <a:rPr lang="en-US" sz="2800" dirty="0">
                <a:latin typeface="Arial Black" panose="020B0A04020102020204" pitchFamily="34" charset="0"/>
              </a:rPr>
              <a:t>Pie chart.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2B9AF852-473D-E48C-49E8-00E18251A7F6}"/>
              </a:ext>
            </a:extLst>
          </p:cNvPr>
          <p:cNvSpPr txBox="1"/>
          <p:nvPr/>
        </p:nvSpPr>
        <p:spPr>
          <a:xfrm>
            <a:off x="990600" y="2362200"/>
            <a:ext cx="9448800" cy="2554545"/>
          </a:xfrm>
          <a:prstGeom prst="rect">
            <a:avLst/>
          </a:prstGeom>
          <a:noFill/>
        </p:spPr>
        <p:txBody>
          <a:bodyPr wrap="square" rtlCol="0">
            <a:spAutoFit/>
          </a:bodyPr>
          <a:lstStyle/>
          <a:p>
            <a:r>
              <a:rPr lang="en-US" sz="4000" dirty="0">
                <a:latin typeface="Arial Rounded MT Bold" panose="020F0704030504030204" pitchFamily="34" charset="0"/>
              </a:rPr>
              <a:t>The data refers to details on the total number of days each member signed the members attendance register in the sessions.</a:t>
            </a:r>
            <a:endParaRPr lang="en-IN" sz="4000" dirty="0">
              <a:latin typeface="Arial Rounded MT Bold" panose="020F070403050403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254</TotalTime>
  <Words>428</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13</vt:i4>
      </vt:variant>
    </vt:vector>
  </HeadingPairs>
  <TitlesOfParts>
    <vt:vector size="29" baseType="lpstr">
      <vt:lpstr>Aptos</vt:lpstr>
      <vt:lpstr>Arial</vt:lpstr>
      <vt:lpstr>Arial Black</vt:lpstr>
      <vt:lpstr>Arial Rounded MT Bold</vt:lpstr>
      <vt:lpstr>Bahnschrift SemiBold</vt:lpstr>
      <vt:lpstr>Bahnschrift SemiBold SemiConden</vt:lpstr>
      <vt:lpstr>Berlin Sans FB</vt:lpstr>
      <vt:lpstr>Calibri</vt:lpstr>
      <vt:lpstr>Gill Sans MT</vt:lpstr>
      <vt:lpstr>Roboto</vt:lpstr>
      <vt:lpstr>Sitka Text Semibold</vt:lpstr>
      <vt:lpstr>Tempus Sans ITC</vt:lpstr>
      <vt:lpstr>Times New Roman</vt:lpstr>
      <vt:lpstr>Trebuchet MS</vt:lpstr>
      <vt:lpstr>Wingdings</vt:lpstr>
      <vt:lpstr>Gallery</vt:lpstr>
      <vt:lpstr>using Excel Employee Data Analysis   </vt:lpstr>
      <vt:lpstr>PROJECT TITLE</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revanth kumar</cp:lastModifiedBy>
  <cp:revision>13</cp:revision>
  <dcterms:created xsi:type="dcterms:W3CDTF">2024-03-29T15:07:22Z</dcterms:created>
  <dcterms:modified xsi:type="dcterms:W3CDTF">2024-09-09T17:33:58Z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